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obo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F6B8DE4-6328-476F-A922-487F1AEFF134}">
  <a:tblStyle styleId="{5F6B8DE4-6328-476F-A922-487F1AEFF13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font" Target="fonts/Roboto-bold.fntdata"/><Relationship Id="rId10" Type="http://schemas.openxmlformats.org/officeDocument/2006/relationships/slide" Target="slides/slide4.xml"/><Relationship Id="rId21" Type="http://schemas.openxmlformats.org/officeDocument/2006/relationships/font" Target="fonts/Roboto-regular.fntdata"/><Relationship Id="rId13" Type="http://schemas.openxmlformats.org/officeDocument/2006/relationships/slide" Target="slides/slide7.xml"/><Relationship Id="rId24" Type="http://schemas.openxmlformats.org/officeDocument/2006/relationships/font" Target="fonts/Roboto-boldItalic.fntdata"/><Relationship Id="rId12" Type="http://schemas.openxmlformats.org/officeDocument/2006/relationships/slide" Target="slides/slide6.xml"/><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aaa94ed9f2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aaa94ed9f2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aaa94ed9f2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aaa94ed9f2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aaa94ed9f2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aaa94ed9f2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aaa94ed9f2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aaa94ed9f2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AUTOLAYOUT_1">
    <p:bg>
      <p:bgPr>
        <a:solidFill>
          <a:srgbClr val="FFFFFF"/>
        </a:solidFill>
      </p:bgPr>
    </p:bg>
    <p:spTree>
      <p:nvGrpSpPr>
        <p:cNvPr id="63" name="Shape 63"/>
        <p:cNvGrpSpPr/>
        <p:nvPr/>
      </p:nvGrpSpPr>
      <p:grpSpPr>
        <a:xfrm>
          <a:off x="0" y="0"/>
          <a:ext cx="0" cy="0"/>
          <a:chOff x="0" y="0"/>
          <a:chExt cx="0" cy="0"/>
        </a:xfrm>
      </p:grpSpPr>
      <p:sp>
        <p:nvSpPr>
          <p:cNvPr id="64" name="Google Shape;64;p13"/>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 name="Google Shape;65;p13"/>
          <p:cNvCxnSpPr/>
          <p:nvPr/>
        </p:nvCxnSpPr>
        <p:spPr>
          <a:xfrm>
            <a:off x="311700" y="312013"/>
            <a:ext cx="670500" cy="670200"/>
          </a:xfrm>
          <a:prstGeom prst="straightConnector1">
            <a:avLst/>
          </a:prstGeom>
          <a:noFill/>
          <a:ln cap="flat" cmpd="sng" w="9525">
            <a:solidFill>
              <a:srgbClr val="F6F2D2"/>
            </a:solidFill>
            <a:prstDash val="solid"/>
            <a:round/>
            <a:headEnd len="sm" w="sm" type="none"/>
            <a:tailEnd len="sm" w="sm" type="none"/>
          </a:ln>
        </p:spPr>
      </p:cxnSp>
      <p:sp>
        <p:nvSpPr>
          <p:cNvPr id="66" name="Google Shape;66;p13"/>
          <p:cNvSpPr txBox="1"/>
          <p:nvPr>
            <p:ph type="title"/>
          </p:nvPr>
        </p:nvSpPr>
        <p:spPr>
          <a:xfrm>
            <a:off x="311700" y="1153900"/>
            <a:ext cx="2655000" cy="858900"/>
          </a:xfrm>
          <a:prstGeom prst="rect">
            <a:avLst/>
          </a:prstGeom>
          <a:noFill/>
        </p:spPr>
        <p:txBody>
          <a:bodyPr anchorCtr="0" anchor="ctr" bIns="91425" lIns="91425" spcFirstLastPara="1" rIns="91425" wrap="square" tIns="91425">
            <a:noAutofit/>
          </a:bodyPr>
          <a:lstStyle>
            <a:lvl1pPr lvl="0" algn="l">
              <a:lnSpc>
                <a:spcPct val="100000"/>
              </a:lnSpc>
              <a:spcBef>
                <a:spcPts val="0"/>
              </a:spcBef>
              <a:spcAft>
                <a:spcPts val="0"/>
              </a:spcAft>
              <a:buNone/>
              <a:defRPr sz="2400">
                <a:solidFill>
                  <a:srgbClr val="FFFFFF"/>
                </a:solidFill>
              </a:defRPr>
            </a:lvl1pPr>
            <a:lvl2pPr lvl="1" algn="l">
              <a:lnSpc>
                <a:spcPct val="100000"/>
              </a:lnSpc>
              <a:spcBef>
                <a:spcPts val="0"/>
              </a:spcBef>
              <a:spcAft>
                <a:spcPts val="0"/>
              </a:spcAft>
              <a:buNone/>
              <a:defRPr sz="2400">
                <a:solidFill>
                  <a:srgbClr val="FFFFFF"/>
                </a:solidFill>
              </a:defRPr>
            </a:lvl2pPr>
            <a:lvl3pPr lvl="2" algn="l">
              <a:lnSpc>
                <a:spcPct val="100000"/>
              </a:lnSpc>
              <a:spcBef>
                <a:spcPts val="0"/>
              </a:spcBef>
              <a:spcAft>
                <a:spcPts val="0"/>
              </a:spcAft>
              <a:buNone/>
              <a:defRPr sz="2400">
                <a:solidFill>
                  <a:srgbClr val="FFFFFF"/>
                </a:solidFill>
              </a:defRPr>
            </a:lvl3pPr>
            <a:lvl4pPr lvl="3" algn="l">
              <a:lnSpc>
                <a:spcPct val="100000"/>
              </a:lnSpc>
              <a:spcBef>
                <a:spcPts val="0"/>
              </a:spcBef>
              <a:spcAft>
                <a:spcPts val="0"/>
              </a:spcAft>
              <a:buNone/>
              <a:defRPr sz="2400">
                <a:solidFill>
                  <a:srgbClr val="FFFFFF"/>
                </a:solidFill>
              </a:defRPr>
            </a:lvl4pPr>
            <a:lvl5pPr lvl="4" algn="l">
              <a:lnSpc>
                <a:spcPct val="100000"/>
              </a:lnSpc>
              <a:spcBef>
                <a:spcPts val="0"/>
              </a:spcBef>
              <a:spcAft>
                <a:spcPts val="0"/>
              </a:spcAft>
              <a:buNone/>
              <a:defRPr sz="2400">
                <a:solidFill>
                  <a:srgbClr val="FFFFFF"/>
                </a:solidFill>
              </a:defRPr>
            </a:lvl5pPr>
            <a:lvl6pPr lvl="5" algn="l">
              <a:lnSpc>
                <a:spcPct val="100000"/>
              </a:lnSpc>
              <a:spcBef>
                <a:spcPts val="0"/>
              </a:spcBef>
              <a:spcAft>
                <a:spcPts val="0"/>
              </a:spcAft>
              <a:buNone/>
              <a:defRPr sz="2400">
                <a:solidFill>
                  <a:srgbClr val="FFFFFF"/>
                </a:solidFill>
              </a:defRPr>
            </a:lvl6pPr>
            <a:lvl7pPr lvl="6" algn="l">
              <a:lnSpc>
                <a:spcPct val="100000"/>
              </a:lnSpc>
              <a:spcBef>
                <a:spcPts val="0"/>
              </a:spcBef>
              <a:spcAft>
                <a:spcPts val="0"/>
              </a:spcAft>
              <a:buNone/>
              <a:defRPr sz="2400">
                <a:solidFill>
                  <a:srgbClr val="FFFFFF"/>
                </a:solidFill>
              </a:defRPr>
            </a:lvl7pPr>
            <a:lvl8pPr lvl="7" algn="l">
              <a:lnSpc>
                <a:spcPct val="100000"/>
              </a:lnSpc>
              <a:spcBef>
                <a:spcPts val="0"/>
              </a:spcBef>
              <a:spcAft>
                <a:spcPts val="0"/>
              </a:spcAft>
              <a:buNone/>
              <a:defRPr sz="2400">
                <a:solidFill>
                  <a:srgbClr val="FFFFFF"/>
                </a:solidFill>
              </a:defRPr>
            </a:lvl8pPr>
            <a:lvl9pPr lvl="8" algn="l">
              <a:lnSpc>
                <a:spcPct val="100000"/>
              </a:lnSpc>
              <a:spcBef>
                <a:spcPts val="0"/>
              </a:spcBef>
              <a:spcAft>
                <a:spcPts val="0"/>
              </a:spcAft>
              <a:buNone/>
              <a:defRPr sz="2400">
                <a:solidFill>
                  <a:srgbClr val="FFFFFF"/>
                </a:solidFill>
              </a:defRPr>
            </a:lvl9pPr>
          </a:lstStyle>
          <a:p/>
        </p:txBody>
      </p:sp>
      <p:sp>
        <p:nvSpPr>
          <p:cNvPr id="67" name="Google Shape;67;p13"/>
          <p:cNvSpPr txBox="1"/>
          <p:nvPr>
            <p:ph idx="1" type="body"/>
          </p:nvPr>
        </p:nvSpPr>
        <p:spPr>
          <a:xfrm>
            <a:off x="311700" y="2022050"/>
            <a:ext cx="2655000" cy="2928300"/>
          </a:xfrm>
          <a:prstGeom prst="rect">
            <a:avLst/>
          </a:prstGeom>
          <a:noFill/>
        </p:spPr>
        <p:txBody>
          <a:bodyPr anchorCtr="0" anchor="t" bIns="91425" lIns="91425" spcFirstLastPara="1" rIns="91425" wrap="square" tIns="91425">
            <a:noAutofit/>
          </a:bodyPr>
          <a:lstStyle>
            <a:lvl1pPr indent="-292100" lvl="0" marL="457200" algn="l">
              <a:lnSpc>
                <a:spcPct val="115000"/>
              </a:lnSpc>
              <a:spcBef>
                <a:spcPts val="0"/>
              </a:spcBef>
              <a:spcAft>
                <a:spcPts val="0"/>
              </a:spcAft>
              <a:buClr>
                <a:srgbClr val="F6F2D2"/>
              </a:buClr>
              <a:buSzPts val="1000"/>
              <a:buChar char="●"/>
              <a:defRPr sz="1000">
                <a:solidFill>
                  <a:srgbClr val="F6F2D2"/>
                </a:solidFill>
              </a:defRPr>
            </a:lvl1pPr>
            <a:lvl2pPr indent="-292100" lvl="1" marL="914400" algn="l">
              <a:lnSpc>
                <a:spcPct val="115000"/>
              </a:lnSpc>
              <a:spcBef>
                <a:spcPts val="1600"/>
              </a:spcBef>
              <a:spcAft>
                <a:spcPts val="0"/>
              </a:spcAft>
              <a:buClr>
                <a:srgbClr val="F6F2D2"/>
              </a:buClr>
              <a:buSzPts val="1000"/>
              <a:buChar char="○"/>
              <a:defRPr sz="1000">
                <a:solidFill>
                  <a:srgbClr val="F6F2D2"/>
                </a:solidFill>
              </a:defRPr>
            </a:lvl2pPr>
            <a:lvl3pPr indent="-292100" lvl="2" marL="1371600" algn="l">
              <a:lnSpc>
                <a:spcPct val="115000"/>
              </a:lnSpc>
              <a:spcBef>
                <a:spcPts val="1600"/>
              </a:spcBef>
              <a:spcAft>
                <a:spcPts val="0"/>
              </a:spcAft>
              <a:buClr>
                <a:srgbClr val="F6F2D2"/>
              </a:buClr>
              <a:buSzPts val="1000"/>
              <a:buChar char="■"/>
              <a:defRPr sz="1000">
                <a:solidFill>
                  <a:srgbClr val="F6F2D2"/>
                </a:solidFill>
              </a:defRPr>
            </a:lvl3pPr>
            <a:lvl4pPr indent="-292100" lvl="3" marL="1828800" algn="l">
              <a:lnSpc>
                <a:spcPct val="115000"/>
              </a:lnSpc>
              <a:spcBef>
                <a:spcPts val="1600"/>
              </a:spcBef>
              <a:spcAft>
                <a:spcPts val="0"/>
              </a:spcAft>
              <a:buClr>
                <a:srgbClr val="F6F2D2"/>
              </a:buClr>
              <a:buSzPts val="1000"/>
              <a:buChar char="●"/>
              <a:defRPr sz="1000">
                <a:solidFill>
                  <a:srgbClr val="F6F2D2"/>
                </a:solidFill>
              </a:defRPr>
            </a:lvl4pPr>
            <a:lvl5pPr indent="-292100" lvl="4" marL="2286000" algn="l">
              <a:lnSpc>
                <a:spcPct val="115000"/>
              </a:lnSpc>
              <a:spcBef>
                <a:spcPts val="1600"/>
              </a:spcBef>
              <a:spcAft>
                <a:spcPts val="0"/>
              </a:spcAft>
              <a:buClr>
                <a:srgbClr val="F6F2D2"/>
              </a:buClr>
              <a:buSzPts val="1000"/>
              <a:buChar char="○"/>
              <a:defRPr sz="1000">
                <a:solidFill>
                  <a:srgbClr val="F6F2D2"/>
                </a:solidFill>
              </a:defRPr>
            </a:lvl5pPr>
            <a:lvl6pPr indent="-292100" lvl="5" marL="2743200" algn="l">
              <a:lnSpc>
                <a:spcPct val="115000"/>
              </a:lnSpc>
              <a:spcBef>
                <a:spcPts val="1600"/>
              </a:spcBef>
              <a:spcAft>
                <a:spcPts val="0"/>
              </a:spcAft>
              <a:buClr>
                <a:srgbClr val="F6F2D2"/>
              </a:buClr>
              <a:buSzPts val="1000"/>
              <a:buChar char="■"/>
              <a:defRPr sz="1000">
                <a:solidFill>
                  <a:srgbClr val="F6F2D2"/>
                </a:solidFill>
              </a:defRPr>
            </a:lvl6pPr>
            <a:lvl7pPr indent="-292100" lvl="6" marL="3200400" algn="l">
              <a:lnSpc>
                <a:spcPct val="115000"/>
              </a:lnSpc>
              <a:spcBef>
                <a:spcPts val="1600"/>
              </a:spcBef>
              <a:spcAft>
                <a:spcPts val="0"/>
              </a:spcAft>
              <a:buClr>
                <a:srgbClr val="F6F2D2"/>
              </a:buClr>
              <a:buSzPts val="1000"/>
              <a:buChar char="●"/>
              <a:defRPr sz="1000">
                <a:solidFill>
                  <a:srgbClr val="F6F2D2"/>
                </a:solidFill>
              </a:defRPr>
            </a:lvl7pPr>
            <a:lvl8pPr indent="-292100" lvl="7" marL="3657600" algn="l">
              <a:lnSpc>
                <a:spcPct val="115000"/>
              </a:lnSpc>
              <a:spcBef>
                <a:spcPts val="1600"/>
              </a:spcBef>
              <a:spcAft>
                <a:spcPts val="0"/>
              </a:spcAft>
              <a:buClr>
                <a:srgbClr val="F6F2D2"/>
              </a:buClr>
              <a:buSzPts val="1000"/>
              <a:buChar char="○"/>
              <a:defRPr sz="1000">
                <a:solidFill>
                  <a:srgbClr val="F6F2D2"/>
                </a:solidFill>
              </a:defRPr>
            </a:lvl8pPr>
            <a:lvl9pPr indent="-292100" lvl="8" marL="4114800" algn="l">
              <a:lnSpc>
                <a:spcPct val="115000"/>
              </a:lnSpc>
              <a:spcBef>
                <a:spcPts val="1600"/>
              </a:spcBef>
              <a:spcAft>
                <a:spcPts val="1600"/>
              </a:spcAft>
              <a:buClr>
                <a:srgbClr val="F6F2D2"/>
              </a:buClr>
              <a:buSzPts val="1000"/>
              <a:buChar char="■"/>
              <a:defRPr sz="1000">
                <a:solidFill>
                  <a:srgbClr val="F6F2D2"/>
                </a:solidFill>
              </a:defRPr>
            </a:lvl9pPr>
          </a:lstStyle>
          <a:p/>
        </p:txBody>
      </p:sp>
      <p:sp>
        <p:nvSpPr>
          <p:cNvPr id="68" name="Google Shape;68;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AUTOLAYOUT_3">
    <p:bg>
      <p:bgPr>
        <a:solidFill>
          <a:srgbClr val="FFFFFF"/>
        </a:solidFill>
      </p:bgPr>
    </p:bg>
    <p:spTree>
      <p:nvGrpSpPr>
        <p:cNvPr id="69" name="Shape 69"/>
        <p:cNvGrpSpPr/>
        <p:nvPr/>
      </p:nvGrpSpPr>
      <p:grpSpPr>
        <a:xfrm>
          <a:off x="0" y="0"/>
          <a:ext cx="0" cy="0"/>
          <a:chOff x="0" y="0"/>
          <a:chExt cx="0" cy="0"/>
        </a:xfrm>
      </p:grpSpPr>
      <p:sp>
        <p:nvSpPr>
          <p:cNvPr id="70" name="Google Shape;70;p14"/>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308782" y="1640000"/>
            <a:ext cx="8526000" cy="332100"/>
          </a:xfrm>
          <a:prstGeom prst="rect">
            <a:avLst/>
          </a:prstGeom>
          <a:solidFill>
            <a:srgbClr val="FFB3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2440287" y="1640000"/>
            <a:ext cx="2131500" cy="332100"/>
          </a:xfrm>
          <a:prstGeom prst="rect">
            <a:avLst/>
          </a:pr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4571811" y="1640000"/>
            <a:ext cx="2131500" cy="332100"/>
          </a:xfrm>
          <a:prstGeom prst="rect">
            <a:avLst/>
          </a:pr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308750" y="1640000"/>
            <a:ext cx="2131500" cy="332100"/>
          </a:xfrm>
          <a:prstGeom prst="rect">
            <a:avLst/>
          </a:prstGeom>
          <a:solidFill>
            <a:srgbClr val="FFFFFF">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txBox="1"/>
          <p:nvPr>
            <p:ph type="title"/>
          </p:nvPr>
        </p:nvSpPr>
        <p:spPr>
          <a:xfrm>
            <a:off x="232550" y="609450"/>
            <a:ext cx="6355200" cy="8778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rgbClr val="434343"/>
              </a:buClr>
              <a:buSzPts val="2800"/>
              <a:buNone/>
              <a:defRPr b="1" sz="2800">
                <a:solidFill>
                  <a:srgbClr val="434343"/>
                </a:solidFill>
              </a:defRPr>
            </a:lvl1pPr>
            <a:lvl2pPr lvl="1" algn="l">
              <a:lnSpc>
                <a:spcPct val="100000"/>
              </a:lnSpc>
              <a:spcBef>
                <a:spcPts val="0"/>
              </a:spcBef>
              <a:spcAft>
                <a:spcPts val="0"/>
              </a:spcAft>
              <a:buClr>
                <a:srgbClr val="434343"/>
              </a:buClr>
              <a:buSzPts val="2800"/>
              <a:buNone/>
              <a:defRPr b="1" sz="2800">
                <a:solidFill>
                  <a:srgbClr val="434343"/>
                </a:solidFill>
              </a:defRPr>
            </a:lvl2pPr>
            <a:lvl3pPr lvl="2" algn="l">
              <a:lnSpc>
                <a:spcPct val="100000"/>
              </a:lnSpc>
              <a:spcBef>
                <a:spcPts val="0"/>
              </a:spcBef>
              <a:spcAft>
                <a:spcPts val="0"/>
              </a:spcAft>
              <a:buClr>
                <a:srgbClr val="434343"/>
              </a:buClr>
              <a:buSzPts val="2800"/>
              <a:buNone/>
              <a:defRPr b="1" sz="2800">
                <a:solidFill>
                  <a:srgbClr val="434343"/>
                </a:solidFill>
              </a:defRPr>
            </a:lvl3pPr>
            <a:lvl4pPr lvl="3" algn="l">
              <a:lnSpc>
                <a:spcPct val="100000"/>
              </a:lnSpc>
              <a:spcBef>
                <a:spcPts val="0"/>
              </a:spcBef>
              <a:spcAft>
                <a:spcPts val="0"/>
              </a:spcAft>
              <a:buClr>
                <a:srgbClr val="434343"/>
              </a:buClr>
              <a:buSzPts val="2800"/>
              <a:buNone/>
              <a:defRPr b="1" sz="2800">
                <a:solidFill>
                  <a:srgbClr val="434343"/>
                </a:solidFill>
              </a:defRPr>
            </a:lvl4pPr>
            <a:lvl5pPr lvl="4" algn="l">
              <a:lnSpc>
                <a:spcPct val="100000"/>
              </a:lnSpc>
              <a:spcBef>
                <a:spcPts val="0"/>
              </a:spcBef>
              <a:spcAft>
                <a:spcPts val="0"/>
              </a:spcAft>
              <a:buClr>
                <a:srgbClr val="434343"/>
              </a:buClr>
              <a:buSzPts val="2800"/>
              <a:buNone/>
              <a:defRPr b="1" sz="2800">
                <a:solidFill>
                  <a:srgbClr val="434343"/>
                </a:solidFill>
              </a:defRPr>
            </a:lvl5pPr>
            <a:lvl6pPr lvl="5" algn="l">
              <a:lnSpc>
                <a:spcPct val="100000"/>
              </a:lnSpc>
              <a:spcBef>
                <a:spcPts val="0"/>
              </a:spcBef>
              <a:spcAft>
                <a:spcPts val="0"/>
              </a:spcAft>
              <a:buClr>
                <a:srgbClr val="434343"/>
              </a:buClr>
              <a:buSzPts val="2800"/>
              <a:buNone/>
              <a:defRPr b="1" sz="2800">
                <a:solidFill>
                  <a:srgbClr val="434343"/>
                </a:solidFill>
              </a:defRPr>
            </a:lvl6pPr>
            <a:lvl7pPr lvl="6" algn="l">
              <a:lnSpc>
                <a:spcPct val="100000"/>
              </a:lnSpc>
              <a:spcBef>
                <a:spcPts val="0"/>
              </a:spcBef>
              <a:spcAft>
                <a:spcPts val="0"/>
              </a:spcAft>
              <a:buClr>
                <a:srgbClr val="434343"/>
              </a:buClr>
              <a:buSzPts val="2800"/>
              <a:buNone/>
              <a:defRPr b="1" sz="2800">
                <a:solidFill>
                  <a:srgbClr val="434343"/>
                </a:solidFill>
              </a:defRPr>
            </a:lvl7pPr>
            <a:lvl8pPr lvl="7" algn="l">
              <a:lnSpc>
                <a:spcPct val="100000"/>
              </a:lnSpc>
              <a:spcBef>
                <a:spcPts val="0"/>
              </a:spcBef>
              <a:spcAft>
                <a:spcPts val="0"/>
              </a:spcAft>
              <a:buClr>
                <a:srgbClr val="434343"/>
              </a:buClr>
              <a:buSzPts val="2800"/>
              <a:buNone/>
              <a:defRPr b="1" sz="2800">
                <a:solidFill>
                  <a:srgbClr val="434343"/>
                </a:solidFill>
              </a:defRPr>
            </a:lvl8pPr>
            <a:lvl9pPr lvl="8" algn="l">
              <a:lnSpc>
                <a:spcPct val="100000"/>
              </a:lnSpc>
              <a:spcBef>
                <a:spcPts val="0"/>
              </a:spcBef>
              <a:spcAft>
                <a:spcPts val="0"/>
              </a:spcAft>
              <a:buClr>
                <a:srgbClr val="434343"/>
              </a:buClr>
              <a:buSzPts val="2800"/>
              <a:buNone/>
              <a:defRPr b="1" sz="2800">
                <a:solidFill>
                  <a:srgbClr val="434343"/>
                </a:solidFill>
              </a:defRPr>
            </a:lvl9pPr>
          </a:lstStyle>
          <a:p/>
        </p:txBody>
      </p:sp>
      <p:sp>
        <p:nvSpPr>
          <p:cNvPr id="76" name="Google Shape;76;p14"/>
          <p:cNvSpPr txBox="1"/>
          <p:nvPr>
            <p:ph idx="1" type="body"/>
          </p:nvPr>
        </p:nvSpPr>
        <p:spPr>
          <a:xfrm>
            <a:off x="308775" y="2286000"/>
            <a:ext cx="2690400" cy="22482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666666"/>
              </a:buClr>
              <a:buSzPts val="1400"/>
              <a:buChar char="●"/>
              <a:defRPr sz="1400">
                <a:solidFill>
                  <a:srgbClr val="666666"/>
                </a:solidFill>
              </a:defRPr>
            </a:lvl1pPr>
            <a:lvl2pPr indent="-304800" lvl="1" marL="914400" algn="l">
              <a:lnSpc>
                <a:spcPct val="115000"/>
              </a:lnSpc>
              <a:spcBef>
                <a:spcPts val="1600"/>
              </a:spcBef>
              <a:spcAft>
                <a:spcPts val="0"/>
              </a:spcAft>
              <a:buClr>
                <a:srgbClr val="666666"/>
              </a:buClr>
              <a:buSzPts val="1200"/>
              <a:buChar char="○"/>
              <a:defRPr sz="1200">
                <a:solidFill>
                  <a:srgbClr val="666666"/>
                </a:solidFill>
              </a:defRPr>
            </a:lvl2pPr>
            <a:lvl3pPr indent="-304800" lvl="2" marL="1371600" algn="l">
              <a:lnSpc>
                <a:spcPct val="115000"/>
              </a:lnSpc>
              <a:spcBef>
                <a:spcPts val="1600"/>
              </a:spcBef>
              <a:spcAft>
                <a:spcPts val="0"/>
              </a:spcAft>
              <a:buClr>
                <a:srgbClr val="666666"/>
              </a:buClr>
              <a:buSzPts val="1200"/>
              <a:buChar char="■"/>
              <a:defRPr sz="1200">
                <a:solidFill>
                  <a:srgbClr val="666666"/>
                </a:solidFill>
              </a:defRPr>
            </a:lvl3pPr>
            <a:lvl4pPr indent="-304800" lvl="3" marL="1828800" algn="l">
              <a:lnSpc>
                <a:spcPct val="115000"/>
              </a:lnSpc>
              <a:spcBef>
                <a:spcPts val="1600"/>
              </a:spcBef>
              <a:spcAft>
                <a:spcPts val="0"/>
              </a:spcAft>
              <a:buClr>
                <a:srgbClr val="666666"/>
              </a:buClr>
              <a:buSzPts val="1200"/>
              <a:buChar char="●"/>
              <a:defRPr sz="1200">
                <a:solidFill>
                  <a:srgbClr val="666666"/>
                </a:solidFill>
              </a:defRPr>
            </a:lvl4pPr>
            <a:lvl5pPr indent="-304800" lvl="4" marL="2286000" algn="l">
              <a:lnSpc>
                <a:spcPct val="115000"/>
              </a:lnSpc>
              <a:spcBef>
                <a:spcPts val="1600"/>
              </a:spcBef>
              <a:spcAft>
                <a:spcPts val="0"/>
              </a:spcAft>
              <a:buClr>
                <a:srgbClr val="666666"/>
              </a:buClr>
              <a:buSzPts val="1200"/>
              <a:buChar char="○"/>
              <a:defRPr sz="1200">
                <a:solidFill>
                  <a:srgbClr val="666666"/>
                </a:solidFill>
              </a:defRPr>
            </a:lvl5pPr>
            <a:lvl6pPr indent="-304800" lvl="5" marL="2743200" algn="l">
              <a:lnSpc>
                <a:spcPct val="115000"/>
              </a:lnSpc>
              <a:spcBef>
                <a:spcPts val="1600"/>
              </a:spcBef>
              <a:spcAft>
                <a:spcPts val="0"/>
              </a:spcAft>
              <a:buClr>
                <a:srgbClr val="666666"/>
              </a:buClr>
              <a:buSzPts val="1200"/>
              <a:buChar char="■"/>
              <a:defRPr sz="1200">
                <a:solidFill>
                  <a:srgbClr val="666666"/>
                </a:solidFill>
              </a:defRPr>
            </a:lvl6pPr>
            <a:lvl7pPr indent="-304800" lvl="6" marL="3200400" algn="l">
              <a:lnSpc>
                <a:spcPct val="115000"/>
              </a:lnSpc>
              <a:spcBef>
                <a:spcPts val="1600"/>
              </a:spcBef>
              <a:spcAft>
                <a:spcPts val="0"/>
              </a:spcAft>
              <a:buClr>
                <a:srgbClr val="666666"/>
              </a:buClr>
              <a:buSzPts val="1200"/>
              <a:buChar char="●"/>
              <a:defRPr sz="1200">
                <a:solidFill>
                  <a:srgbClr val="666666"/>
                </a:solidFill>
              </a:defRPr>
            </a:lvl7pPr>
            <a:lvl8pPr indent="-304800" lvl="7" marL="3657600" algn="l">
              <a:lnSpc>
                <a:spcPct val="115000"/>
              </a:lnSpc>
              <a:spcBef>
                <a:spcPts val="1600"/>
              </a:spcBef>
              <a:spcAft>
                <a:spcPts val="0"/>
              </a:spcAft>
              <a:buClr>
                <a:srgbClr val="666666"/>
              </a:buClr>
              <a:buSzPts val="1200"/>
              <a:buChar char="○"/>
              <a:defRPr sz="1200">
                <a:solidFill>
                  <a:srgbClr val="666666"/>
                </a:solidFill>
              </a:defRPr>
            </a:lvl8pPr>
            <a:lvl9pPr indent="-304800" lvl="8" marL="4114800" algn="l">
              <a:lnSpc>
                <a:spcPct val="115000"/>
              </a:lnSpc>
              <a:spcBef>
                <a:spcPts val="1600"/>
              </a:spcBef>
              <a:spcAft>
                <a:spcPts val="1600"/>
              </a:spcAft>
              <a:buClr>
                <a:srgbClr val="666666"/>
              </a:buClr>
              <a:buSzPts val="1200"/>
              <a:buChar char="■"/>
              <a:defRPr sz="1200">
                <a:solidFill>
                  <a:srgbClr val="666666"/>
                </a:solidFill>
              </a:defRPr>
            </a:lvl9pPr>
          </a:lstStyle>
          <a:p/>
        </p:txBody>
      </p:sp>
      <p:sp>
        <p:nvSpPr>
          <p:cNvPr id="77" name="Google Shape;77;p14"/>
          <p:cNvSpPr txBox="1"/>
          <p:nvPr>
            <p:ph idx="2" type="body"/>
          </p:nvPr>
        </p:nvSpPr>
        <p:spPr>
          <a:xfrm>
            <a:off x="3226538" y="2286000"/>
            <a:ext cx="2690400" cy="22482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666666"/>
              </a:buClr>
              <a:buSzPts val="1400"/>
              <a:buChar char="●"/>
              <a:defRPr sz="1400">
                <a:solidFill>
                  <a:srgbClr val="666666"/>
                </a:solidFill>
              </a:defRPr>
            </a:lvl1pPr>
            <a:lvl2pPr indent="-304800" lvl="1" marL="914400" algn="l">
              <a:lnSpc>
                <a:spcPct val="115000"/>
              </a:lnSpc>
              <a:spcBef>
                <a:spcPts val="1600"/>
              </a:spcBef>
              <a:spcAft>
                <a:spcPts val="0"/>
              </a:spcAft>
              <a:buClr>
                <a:srgbClr val="666666"/>
              </a:buClr>
              <a:buSzPts val="1200"/>
              <a:buChar char="○"/>
              <a:defRPr sz="1200">
                <a:solidFill>
                  <a:srgbClr val="666666"/>
                </a:solidFill>
              </a:defRPr>
            </a:lvl2pPr>
            <a:lvl3pPr indent="-304800" lvl="2" marL="1371600" algn="l">
              <a:lnSpc>
                <a:spcPct val="115000"/>
              </a:lnSpc>
              <a:spcBef>
                <a:spcPts val="1600"/>
              </a:spcBef>
              <a:spcAft>
                <a:spcPts val="0"/>
              </a:spcAft>
              <a:buClr>
                <a:srgbClr val="666666"/>
              </a:buClr>
              <a:buSzPts val="1200"/>
              <a:buChar char="■"/>
              <a:defRPr sz="1200">
                <a:solidFill>
                  <a:srgbClr val="666666"/>
                </a:solidFill>
              </a:defRPr>
            </a:lvl3pPr>
            <a:lvl4pPr indent="-304800" lvl="3" marL="1828800" algn="l">
              <a:lnSpc>
                <a:spcPct val="115000"/>
              </a:lnSpc>
              <a:spcBef>
                <a:spcPts val="1600"/>
              </a:spcBef>
              <a:spcAft>
                <a:spcPts val="0"/>
              </a:spcAft>
              <a:buClr>
                <a:srgbClr val="666666"/>
              </a:buClr>
              <a:buSzPts val="1200"/>
              <a:buChar char="●"/>
              <a:defRPr sz="1200">
                <a:solidFill>
                  <a:srgbClr val="666666"/>
                </a:solidFill>
              </a:defRPr>
            </a:lvl4pPr>
            <a:lvl5pPr indent="-304800" lvl="4" marL="2286000" algn="l">
              <a:lnSpc>
                <a:spcPct val="115000"/>
              </a:lnSpc>
              <a:spcBef>
                <a:spcPts val="1600"/>
              </a:spcBef>
              <a:spcAft>
                <a:spcPts val="0"/>
              </a:spcAft>
              <a:buClr>
                <a:srgbClr val="666666"/>
              </a:buClr>
              <a:buSzPts val="1200"/>
              <a:buChar char="○"/>
              <a:defRPr sz="1200">
                <a:solidFill>
                  <a:srgbClr val="666666"/>
                </a:solidFill>
              </a:defRPr>
            </a:lvl5pPr>
            <a:lvl6pPr indent="-304800" lvl="5" marL="2743200" algn="l">
              <a:lnSpc>
                <a:spcPct val="115000"/>
              </a:lnSpc>
              <a:spcBef>
                <a:spcPts val="1600"/>
              </a:spcBef>
              <a:spcAft>
                <a:spcPts val="0"/>
              </a:spcAft>
              <a:buClr>
                <a:srgbClr val="666666"/>
              </a:buClr>
              <a:buSzPts val="1200"/>
              <a:buChar char="■"/>
              <a:defRPr sz="1200">
                <a:solidFill>
                  <a:srgbClr val="666666"/>
                </a:solidFill>
              </a:defRPr>
            </a:lvl6pPr>
            <a:lvl7pPr indent="-304800" lvl="6" marL="3200400" algn="l">
              <a:lnSpc>
                <a:spcPct val="115000"/>
              </a:lnSpc>
              <a:spcBef>
                <a:spcPts val="1600"/>
              </a:spcBef>
              <a:spcAft>
                <a:spcPts val="0"/>
              </a:spcAft>
              <a:buClr>
                <a:srgbClr val="666666"/>
              </a:buClr>
              <a:buSzPts val="1200"/>
              <a:buChar char="●"/>
              <a:defRPr sz="1200">
                <a:solidFill>
                  <a:srgbClr val="666666"/>
                </a:solidFill>
              </a:defRPr>
            </a:lvl7pPr>
            <a:lvl8pPr indent="-304800" lvl="7" marL="3657600" algn="l">
              <a:lnSpc>
                <a:spcPct val="115000"/>
              </a:lnSpc>
              <a:spcBef>
                <a:spcPts val="1600"/>
              </a:spcBef>
              <a:spcAft>
                <a:spcPts val="0"/>
              </a:spcAft>
              <a:buClr>
                <a:srgbClr val="666666"/>
              </a:buClr>
              <a:buSzPts val="1200"/>
              <a:buChar char="○"/>
              <a:defRPr sz="1200">
                <a:solidFill>
                  <a:srgbClr val="666666"/>
                </a:solidFill>
              </a:defRPr>
            </a:lvl8pPr>
            <a:lvl9pPr indent="-304800" lvl="8" marL="4114800" algn="l">
              <a:lnSpc>
                <a:spcPct val="115000"/>
              </a:lnSpc>
              <a:spcBef>
                <a:spcPts val="1600"/>
              </a:spcBef>
              <a:spcAft>
                <a:spcPts val="1600"/>
              </a:spcAft>
              <a:buClr>
                <a:srgbClr val="666666"/>
              </a:buClr>
              <a:buSzPts val="1200"/>
              <a:buChar char="■"/>
              <a:defRPr sz="1200">
                <a:solidFill>
                  <a:srgbClr val="666666"/>
                </a:solidFill>
              </a:defRPr>
            </a:lvl9pPr>
          </a:lstStyle>
          <a:p/>
        </p:txBody>
      </p:sp>
      <p:sp>
        <p:nvSpPr>
          <p:cNvPr id="78" name="Google Shape;78;p14"/>
          <p:cNvSpPr txBox="1"/>
          <p:nvPr>
            <p:ph idx="3" type="body"/>
          </p:nvPr>
        </p:nvSpPr>
        <p:spPr>
          <a:xfrm>
            <a:off x="6140563" y="2286000"/>
            <a:ext cx="2690400" cy="22482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666666"/>
              </a:buClr>
              <a:buSzPts val="1400"/>
              <a:buChar char="●"/>
              <a:defRPr sz="1400">
                <a:solidFill>
                  <a:srgbClr val="666666"/>
                </a:solidFill>
              </a:defRPr>
            </a:lvl1pPr>
            <a:lvl2pPr indent="-304800" lvl="1" marL="914400" algn="l">
              <a:lnSpc>
                <a:spcPct val="115000"/>
              </a:lnSpc>
              <a:spcBef>
                <a:spcPts val="1600"/>
              </a:spcBef>
              <a:spcAft>
                <a:spcPts val="0"/>
              </a:spcAft>
              <a:buClr>
                <a:srgbClr val="666666"/>
              </a:buClr>
              <a:buSzPts val="1200"/>
              <a:buChar char="○"/>
              <a:defRPr sz="1200">
                <a:solidFill>
                  <a:srgbClr val="666666"/>
                </a:solidFill>
              </a:defRPr>
            </a:lvl2pPr>
            <a:lvl3pPr indent="-304800" lvl="2" marL="1371600" algn="l">
              <a:lnSpc>
                <a:spcPct val="115000"/>
              </a:lnSpc>
              <a:spcBef>
                <a:spcPts val="1600"/>
              </a:spcBef>
              <a:spcAft>
                <a:spcPts val="0"/>
              </a:spcAft>
              <a:buClr>
                <a:srgbClr val="666666"/>
              </a:buClr>
              <a:buSzPts val="1200"/>
              <a:buChar char="■"/>
              <a:defRPr sz="1200">
                <a:solidFill>
                  <a:srgbClr val="666666"/>
                </a:solidFill>
              </a:defRPr>
            </a:lvl3pPr>
            <a:lvl4pPr indent="-304800" lvl="3" marL="1828800" algn="l">
              <a:lnSpc>
                <a:spcPct val="115000"/>
              </a:lnSpc>
              <a:spcBef>
                <a:spcPts val="1600"/>
              </a:spcBef>
              <a:spcAft>
                <a:spcPts val="0"/>
              </a:spcAft>
              <a:buClr>
                <a:srgbClr val="666666"/>
              </a:buClr>
              <a:buSzPts val="1200"/>
              <a:buChar char="●"/>
              <a:defRPr sz="1200">
                <a:solidFill>
                  <a:srgbClr val="666666"/>
                </a:solidFill>
              </a:defRPr>
            </a:lvl4pPr>
            <a:lvl5pPr indent="-304800" lvl="4" marL="2286000" algn="l">
              <a:lnSpc>
                <a:spcPct val="115000"/>
              </a:lnSpc>
              <a:spcBef>
                <a:spcPts val="1600"/>
              </a:spcBef>
              <a:spcAft>
                <a:spcPts val="0"/>
              </a:spcAft>
              <a:buClr>
                <a:srgbClr val="666666"/>
              </a:buClr>
              <a:buSzPts val="1200"/>
              <a:buChar char="○"/>
              <a:defRPr sz="1200">
                <a:solidFill>
                  <a:srgbClr val="666666"/>
                </a:solidFill>
              </a:defRPr>
            </a:lvl5pPr>
            <a:lvl6pPr indent="-304800" lvl="5" marL="2743200" algn="l">
              <a:lnSpc>
                <a:spcPct val="115000"/>
              </a:lnSpc>
              <a:spcBef>
                <a:spcPts val="1600"/>
              </a:spcBef>
              <a:spcAft>
                <a:spcPts val="0"/>
              </a:spcAft>
              <a:buClr>
                <a:srgbClr val="666666"/>
              </a:buClr>
              <a:buSzPts val="1200"/>
              <a:buChar char="■"/>
              <a:defRPr sz="1200">
                <a:solidFill>
                  <a:srgbClr val="666666"/>
                </a:solidFill>
              </a:defRPr>
            </a:lvl6pPr>
            <a:lvl7pPr indent="-304800" lvl="6" marL="3200400" algn="l">
              <a:lnSpc>
                <a:spcPct val="115000"/>
              </a:lnSpc>
              <a:spcBef>
                <a:spcPts val="1600"/>
              </a:spcBef>
              <a:spcAft>
                <a:spcPts val="0"/>
              </a:spcAft>
              <a:buClr>
                <a:srgbClr val="666666"/>
              </a:buClr>
              <a:buSzPts val="1200"/>
              <a:buChar char="●"/>
              <a:defRPr sz="1200">
                <a:solidFill>
                  <a:srgbClr val="666666"/>
                </a:solidFill>
              </a:defRPr>
            </a:lvl7pPr>
            <a:lvl8pPr indent="-304800" lvl="7" marL="3657600" algn="l">
              <a:lnSpc>
                <a:spcPct val="115000"/>
              </a:lnSpc>
              <a:spcBef>
                <a:spcPts val="1600"/>
              </a:spcBef>
              <a:spcAft>
                <a:spcPts val="0"/>
              </a:spcAft>
              <a:buClr>
                <a:srgbClr val="666666"/>
              </a:buClr>
              <a:buSzPts val="1200"/>
              <a:buChar char="○"/>
              <a:defRPr sz="1200">
                <a:solidFill>
                  <a:srgbClr val="666666"/>
                </a:solidFill>
              </a:defRPr>
            </a:lvl8pPr>
            <a:lvl9pPr indent="-304800" lvl="8" marL="4114800" algn="l">
              <a:lnSpc>
                <a:spcPct val="115000"/>
              </a:lnSpc>
              <a:spcBef>
                <a:spcPts val="1600"/>
              </a:spcBef>
              <a:spcAft>
                <a:spcPts val="1600"/>
              </a:spcAft>
              <a:buClr>
                <a:srgbClr val="666666"/>
              </a:buClr>
              <a:buSzPts val="1200"/>
              <a:buChar char="■"/>
              <a:defRPr sz="1200">
                <a:solidFill>
                  <a:srgbClr val="666666"/>
                </a:solidFill>
              </a:defRPr>
            </a:lvl9pPr>
          </a:lstStyle>
          <a:p/>
        </p:txBody>
      </p:sp>
      <p:sp>
        <p:nvSpPr>
          <p:cNvPr id="79" name="Google Shape;79;p1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_4">
    <p:spTree>
      <p:nvGrpSpPr>
        <p:cNvPr id="80" name="Shape 80"/>
        <p:cNvGrpSpPr/>
        <p:nvPr/>
      </p:nvGrpSpPr>
      <p:grpSpPr>
        <a:xfrm>
          <a:off x="0" y="0"/>
          <a:ext cx="0" cy="0"/>
          <a:chOff x="0" y="0"/>
          <a:chExt cx="0" cy="0"/>
        </a:xfrm>
      </p:grpSpPr>
      <p:sp>
        <p:nvSpPr>
          <p:cNvPr id="81" name="Google Shape;81;p15"/>
          <p:cNvSpPr/>
          <p:nvPr/>
        </p:nvSpPr>
        <p:spPr>
          <a:xfrm>
            <a:off x="0" y="0"/>
            <a:ext cx="9144000" cy="51435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83" name="Google Shape;83;p15"/>
          <p:cNvSpPr txBox="1"/>
          <p:nvPr>
            <p:ph type="ctrTitle"/>
          </p:nvPr>
        </p:nvSpPr>
        <p:spPr>
          <a:xfrm>
            <a:off x="323525" y="521325"/>
            <a:ext cx="3464700" cy="13398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rgbClr val="FFFFFF"/>
              </a:buClr>
              <a:buSzPts val="2400"/>
              <a:buNone/>
              <a:defRPr b="1" sz="2400">
                <a:solidFill>
                  <a:srgbClr val="FFFFFF"/>
                </a:solidFill>
              </a:defRPr>
            </a:lvl1pPr>
            <a:lvl2pPr lvl="1" algn="l">
              <a:lnSpc>
                <a:spcPct val="100000"/>
              </a:lnSpc>
              <a:spcBef>
                <a:spcPts val="0"/>
              </a:spcBef>
              <a:spcAft>
                <a:spcPts val="0"/>
              </a:spcAft>
              <a:buClr>
                <a:srgbClr val="FFFFFF"/>
              </a:buClr>
              <a:buSzPts val="2400"/>
              <a:buNone/>
              <a:defRPr b="1" sz="2400">
                <a:solidFill>
                  <a:srgbClr val="FFFFFF"/>
                </a:solidFill>
              </a:defRPr>
            </a:lvl2pPr>
            <a:lvl3pPr lvl="2" algn="l">
              <a:lnSpc>
                <a:spcPct val="100000"/>
              </a:lnSpc>
              <a:spcBef>
                <a:spcPts val="0"/>
              </a:spcBef>
              <a:spcAft>
                <a:spcPts val="0"/>
              </a:spcAft>
              <a:buClr>
                <a:srgbClr val="FFFFFF"/>
              </a:buClr>
              <a:buSzPts val="2400"/>
              <a:buNone/>
              <a:defRPr b="1" sz="2400">
                <a:solidFill>
                  <a:srgbClr val="FFFFFF"/>
                </a:solidFill>
              </a:defRPr>
            </a:lvl3pPr>
            <a:lvl4pPr lvl="3" algn="l">
              <a:lnSpc>
                <a:spcPct val="100000"/>
              </a:lnSpc>
              <a:spcBef>
                <a:spcPts val="0"/>
              </a:spcBef>
              <a:spcAft>
                <a:spcPts val="0"/>
              </a:spcAft>
              <a:buClr>
                <a:srgbClr val="FFFFFF"/>
              </a:buClr>
              <a:buSzPts val="2400"/>
              <a:buNone/>
              <a:defRPr b="1" sz="2400">
                <a:solidFill>
                  <a:srgbClr val="FFFFFF"/>
                </a:solidFill>
              </a:defRPr>
            </a:lvl4pPr>
            <a:lvl5pPr lvl="4" algn="l">
              <a:lnSpc>
                <a:spcPct val="100000"/>
              </a:lnSpc>
              <a:spcBef>
                <a:spcPts val="0"/>
              </a:spcBef>
              <a:spcAft>
                <a:spcPts val="0"/>
              </a:spcAft>
              <a:buClr>
                <a:srgbClr val="FFFFFF"/>
              </a:buClr>
              <a:buSzPts val="2400"/>
              <a:buNone/>
              <a:defRPr b="1" sz="2400">
                <a:solidFill>
                  <a:srgbClr val="FFFFFF"/>
                </a:solidFill>
              </a:defRPr>
            </a:lvl5pPr>
            <a:lvl6pPr lvl="5" algn="l">
              <a:lnSpc>
                <a:spcPct val="100000"/>
              </a:lnSpc>
              <a:spcBef>
                <a:spcPts val="0"/>
              </a:spcBef>
              <a:spcAft>
                <a:spcPts val="0"/>
              </a:spcAft>
              <a:buClr>
                <a:srgbClr val="FFFFFF"/>
              </a:buClr>
              <a:buSzPts val="2400"/>
              <a:buNone/>
              <a:defRPr b="1" sz="2400">
                <a:solidFill>
                  <a:srgbClr val="FFFFFF"/>
                </a:solidFill>
              </a:defRPr>
            </a:lvl6pPr>
            <a:lvl7pPr lvl="6" algn="l">
              <a:lnSpc>
                <a:spcPct val="100000"/>
              </a:lnSpc>
              <a:spcBef>
                <a:spcPts val="0"/>
              </a:spcBef>
              <a:spcAft>
                <a:spcPts val="0"/>
              </a:spcAft>
              <a:buClr>
                <a:srgbClr val="FFFFFF"/>
              </a:buClr>
              <a:buSzPts val="2400"/>
              <a:buNone/>
              <a:defRPr b="1" sz="2400">
                <a:solidFill>
                  <a:srgbClr val="FFFFFF"/>
                </a:solidFill>
              </a:defRPr>
            </a:lvl7pPr>
            <a:lvl8pPr lvl="7" algn="l">
              <a:lnSpc>
                <a:spcPct val="100000"/>
              </a:lnSpc>
              <a:spcBef>
                <a:spcPts val="0"/>
              </a:spcBef>
              <a:spcAft>
                <a:spcPts val="0"/>
              </a:spcAft>
              <a:buClr>
                <a:srgbClr val="FFFFFF"/>
              </a:buClr>
              <a:buSzPts val="2400"/>
              <a:buNone/>
              <a:defRPr b="1" sz="2400">
                <a:solidFill>
                  <a:srgbClr val="FFFFFF"/>
                </a:solidFill>
              </a:defRPr>
            </a:lvl8pPr>
            <a:lvl9pPr lvl="8" algn="l">
              <a:lnSpc>
                <a:spcPct val="100000"/>
              </a:lnSpc>
              <a:spcBef>
                <a:spcPts val="0"/>
              </a:spcBef>
              <a:spcAft>
                <a:spcPts val="0"/>
              </a:spcAft>
              <a:buClr>
                <a:srgbClr val="FFFFFF"/>
              </a:buClr>
              <a:buSzPts val="2400"/>
              <a:buNone/>
              <a:defRPr b="1" sz="2400">
                <a:solidFill>
                  <a:srgbClr val="FFFFFF"/>
                </a:solidFill>
              </a:defRPr>
            </a:lvl9pPr>
          </a:lstStyle>
          <a:p/>
        </p:txBody>
      </p:sp>
      <p:sp>
        <p:nvSpPr>
          <p:cNvPr id="84" name="Google Shape;84;p15"/>
          <p:cNvSpPr txBox="1"/>
          <p:nvPr>
            <p:ph idx="1" type="body"/>
          </p:nvPr>
        </p:nvSpPr>
        <p:spPr>
          <a:xfrm>
            <a:off x="323525" y="1990875"/>
            <a:ext cx="3464700" cy="18900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FFFFFF"/>
              </a:buClr>
              <a:buSzPts val="1400"/>
              <a:buChar char="●"/>
              <a:defRPr sz="1400">
                <a:solidFill>
                  <a:srgbClr val="FFFFFF"/>
                </a:solidFill>
              </a:defRPr>
            </a:lvl1pPr>
            <a:lvl2pPr indent="-304800" lvl="1" marL="914400" algn="l">
              <a:lnSpc>
                <a:spcPct val="115000"/>
              </a:lnSpc>
              <a:spcBef>
                <a:spcPts val="1600"/>
              </a:spcBef>
              <a:spcAft>
                <a:spcPts val="0"/>
              </a:spcAft>
              <a:buClr>
                <a:srgbClr val="FFFFFF"/>
              </a:buClr>
              <a:buSzPts val="1200"/>
              <a:buChar char="○"/>
              <a:defRPr sz="1200">
                <a:solidFill>
                  <a:srgbClr val="FFFFFF"/>
                </a:solidFill>
              </a:defRPr>
            </a:lvl2pPr>
            <a:lvl3pPr indent="-304800" lvl="2" marL="1371600" algn="l">
              <a:lnSpc>
                <a:spcPct val="115000"/>
              </a:lnSpc>
              <a:spcBef>
                <a:spcPts val="1600"/>
              </a:spcBef>
              <a:spcAft>
                <a:spcPts val="0"/>
              </a:spcAft>
              <a:buClr>
                <a:srgbClr val="FFFFFF"/>
              </a:buClr>
              <a:buSzPts val="1200"/>
              <a:buChar char="■"/>
              <a:defRPr sz="1200">
                <a:solidFill>
                  <a:srgbClr val="FFFFFF"/>
                </a:solidFill>
              </a:defRPr>
            </a:lvl3pPr>
            <a:lvl4pPr indent="-304800" lvl="3" marL="1828800" algn="l">
              <a:lnSpc>
                <a:spcPct val="115000"/>
              </a:lnSpc>
              <a:spcBef>
                <a:spcPts val="1600"/>
              </a:spcBef>
              <a:spcAft>
                <a:spcPts val="0"/>
              </a:spcAft>
              <a:buClr>
                <a:srgbClr val="FFFFFF"/>
              </a:buClr>
              <a:buSzPts val="1200"/>
              <a:buChar char="●"/>
              <a:defRPr sz="1200">
                <a:solidFill>
                  <a:srgbClr val="FFFFFF"/>
                </a:solidFill>
              </a:defRPr>
            </a:lvl4pPr>
            <a:lvl5pPr indent="-304800" lvl="4" marL="2286000" algn="l">
              <a:lnSpc>
                <a:spcPct val="115000"/>
              </a:lnSpc>
              <a:spcBef>
                <a:spcPts val="1600"/>
              </a:spcBef>
              <a:spcAft>
                <a:spcPts val="0"/>
              </a:spcAft>
              <a:buClr>
                <a:srgbClr val="FFFFFF"/>
              </a:buClr>
              <a:buSzPts val="1200"/>
              <a:buChar char="○"/>
              <a:defRPr sz="1200">
                <a:solidFill>
                  <a:srgbClr val="FFFFFF"/>
                </a:solidFill>
              </a:defRPr>
            </a:lvl5pPr>
            <a:lvl6pPr indent="-304800" lvl="5" marL="2743200" algn="l">
              <a:lnSpc>
                <a:spcPct val="115000"/>
              </a:lnSpc>
              <a:spcBef>
                <a:spcPts val="1600"/>
              </a:spcBef>
              <a:spcAft>
                <a:spcPts val="0"/>
              </a:spcAft>
              <a:buClr>
                <a:srgbClr val="FFFFFF"/>
              </a:buClr>
              <a:buSzPts val="1200"/>
              <a:buChar char="■"/>
              <a:defRPr sz="1200">
                <a:solidFill>
                  <a:srgbClr val="FFFFFF"/>
                </a:solidFill>
              </a:defRPr>
            </a:lvl6pPr>
            <a:lvl7pPr indent="-304800" lvl="6" marL="3200400" algn="l">
              <a:lnSpc>
                <a:spcPct val="115000"/>
              </a:lnSpc>
              <a:spcBef>
                <a:spcPts val="1600"/>
              </a:spcBef>
              <a:spcAft>
                <a:spcPts val="0"/>
              </a:spcAft>
              <a:buClr>
                <a:srgbClr val="FFFFFF"/>
              </a:buClr>
              <a:buSzPts val="1200"/>
              <a:buChar char="●"/>
              <a:defRPr sz="1200">
                <a:solidFill>
                  <a:srgbClr val="FFFFFF"/>
                </a:solidFill>
              </a:defRPr>
            </a:lvl7pPr>
            <a:lvl8pPr indent="-304800" lvl="7" marL="3657600" algn="l">
              <a:lnSpc>
                <a:spcPct val="115000"/>
              </a:lnSpc>
              <a:spcBef>
                <a:spcPts val="1600"/>
              </a:spcBef>
              <a:spcAft>
                <a:spcPts val="0"/>
              </a:spcAft>
              <a:buClr>
                <a:srgbClr val="FFFFFF"/>
              </a:buClr>
              <a:buSzPts val="1200"/>
              <a:buChar char="○"/>
              <a:defRPr sz="1200">
                <a:solidFill>
                  <a:srgbClr val="FFFFFF"/>
                </a:solidFill>
              </a:defRPr>
            </a:lvl8pPr>
            <a:lvl9pPr indent="-304800" lvl="8" marL="4114800" algn="l">
              <a:lnSpc>
                <a:spcPct val="115000"/>
              </a:lnSpc>
              <a:spcBef>
                <a:spcPts val="1600"/>
              </a:spcBef>
              <a:spcAft>
                <a:spcPts val="1600"/>
              </a:spcAft>
              <a:buClr>
                <a:srgbClr val="FFFFFF"/>
              </a:buClr>
              <a:buSzPts val="1200"/>
              <a:buChar char="■"/>
              <a:defRPr sz="12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AUTOLAYOUT_5">
    <p:bg>
      <p:bgPr>
        <a:solidFill>
          <a:srgbClr val="FFFFFF"/>
        </a:solidFill>
      </p:bgPr>
    </p:bg>
    <p:spTree>
      <p:nvGrpSpPr>
        <p:cNvPr id="85" name="Shape 85"/>
        <p:cNvGrpSpPr/>
        <p:nvPr/>
      </p:nvGrpSpPr>
      <p:grpSpPr>
        <a:xfrm>
          <a:off x="0" y="0"/>
          <a:ext cx="0" cy="0"/>
          <a:chOff x="0" y="0"/>
          <a:chExt cx="0" cy="0"/>
        </a:xfrm>
      </p:grpSpPr>
      <p:sp>
        <p:nvSpPr>
          <p:cNvPr id="86" name="Google Shape;86;p16"/>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p:nvPr/>
        </p:nvSpPr>
        <p:spPr>
          <a:xfrm>
            <a:off x="3389100" y="0"/>
            <a:ext cx="57549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 name="Google Shape;88;p16"/>
          <p:cNvCxnSpPr/>
          <p:nvPr/>
        </p:nvCxnSpPr>
        <p:spPr>
          <a:xfrm>
            <a:off x="372950" y="511683"/>
            <a:ext cx="642300" cy="0"/>
          </a:xfrm>
          <a:prstGeom prst="straightConnector1">
            <a:avLst/>
          </a:prstGeom>
          <a:noFill/>
          <a:ln cap="flat" cmpd="sng" w="76200">
            <a:solidFill>
              <a:schemeClr val="accent5"/>
            </a:solidFill>
            <a:prstDash val="solid"/>
            <a:round/>
            <a:headEnd len="sm" w="sm" type="none"/>
            <a:tailEnd len="sm" w="sm" type="none"/>
          </a:ln>
        </p:spPr>
      </p:cxnSp>
      <p:sp>
        <p:nvSpPr>
          <p:cNvPr id="89" name="Google Shape;89;p16"/>
          <p:cNvSpPr txBox="1"/>
          <p:nvPr>
            <p:ph type="title"/>
          </p:nvPr>
        </p:nvSpPr>
        <p:spPr>
          <a:xfrm>
            <a:off x="321825" y="694100"/>
            <a:ext cx="2143800" cy="3149400"/>
          </a:xfrm>
          <a:prstGeom prst="rect">
            <a:avLst/>
          </a:prstGeom>
          <a:noFill/>
        </p:spPr>
        <p:txBody>
          <a:bodyPr anchorCtr="0" anchor="t" bIns="91425" lIns="91425" spcFirstLastPara="1" rIns="91425" wrap="square" tIns="91425">
            <a:noAutofit/>
          </a:bodyPr>
          <a:lstStyle>
            <a:lvl1pPr lvl="0" algn="l">
              <a:lnSpc>
                <a:spcPct val="100000"/>
              </a:lnSpc>
              <a:spcBef>
                <a:spcPts val="0"/>
              </a:spcBef>
              <a:spcAft>
                <a:spcPts val="0"/>
              </a:spcAft>
              <a:buNone/>
              <a:defRPr b="1" sz="2600">
                <a:solidFill>
                  <a:schemeClr val="dk1"/>
                </a:solidFill>
              </a:defRPr>
            </a:lvl1pPr>
            <a:lvl2pPr lvl="1" algn="l">
              <a:lnSpc>
                <a:spcPct val="100000"/>
              </a:lnSpc>
              <a:spcBef>
                <a:spcPts val="0"/>
              </a:spcBef>
              <a:spcAft>
                <a:spcPts val="0"/>
              </a:spcAft>
              <a:buNone/>
              <a:defRPr b="1" sz="2600">
                <a:solidFill>
                  <a:schemeClr val="dk1"/>
                </a:solidFill>
              </a:defRPr>
            </a:lvl2pPr>
            <a:lvl3pPr lvl="2" algn="l">
              <a:lnSpc>
                <a:spcPct val="100000"/>
              </a:lnSpc>
              <a:spcBef>
                <a:spcPts val="0"/>
              </a:spcBef>
              <a:spcAft>
                <a:spcPts val="0"/>
              </a:spcAft>
              <a:buNone/>
              <a:defRPr b="1" sz="2600">
                <a:solidFill>
                  <a:schemeClr val="dk1"/>
                </a:solidFill>
              </a:defRPr>
            </a:lvl3pPr>
            <a:lvl4pPr lvl="3" algn="l">
              <a:lnSpc>
                <a:spcPct val="100000"/>
              </a:lnSpc>
              <a:spcBef>
                <a:spcPts val="0"/>
              </a:spcBef>
              <a:spcAft>
                <a:spcPts val="0"/>
              </a:spcAft>
              <a:buNone/>
              <a:defRPr b="1" sz="2600">
                <a:solidFill>
                  <a:schemeClr val="dk1"/>
                </a:solidFill>
              </a:defRPr>
            </a:lvl4pPr>
            <a:lvl5pPr lvl="4" algn="l">
              <a:lnSpc>
                <a:spcPct val="100000"/>
              </a:lnSpc>
              <a:spcBef>
                <a:spcPts val="0"/>
              </a:spcBef>
              <a:spcAft>
                <a:spcPts val="0"/>
              </a:spcAft>
              <a:buNone/>
              <a:defRPr b="1" sz="2600">
                <a:solidFill>
                  <a:schemeClr val="dk1"/>
                </a:solidFill>
              </a:defRPr>
            </a:lvl5pPr>
            <a:lvl6pPr lvl="5" algn="l">
              <a:lnSpc>
                <a:spcPct val="100000"/>
              </a:lnSpc>
              <a:spcBef>
                <a:spcPts val="0"/>
              </a:spcBef>
              <a:spcAft>
                <a:spcPts val="0"/>
              </a:spcAft>
              <a:buNone/>
              <a:defRPr b="1" sz="2600">
                <a:solidFill>
                  <a:schemeClr val="dk1"/>
                </a:solidFill>
              </a:defRPr>
            </a:lvl6pPr>
            <a:lvl7pPr lvl="6" algn="l">
              <a:lnSpc>
                <a:spcPct val="100000"/>
              </a:lnSpc>
              <a:spcBef>
                <a:spcPts val="0"/>
              </a:spcBef>
              <a:spcAft>
                <a:spcPts val="0"/>
              </a:spcAft>
              <a:buNone/>
              <a:defRPr b="1" sz="2600">
                <a:solidFill>
                  <a:schemeClr val="dk1"/>
                </a:solidFill>
              </a:defRPr>
            </a:lvl7pPr>
            <a:lvl8pPr lvl="7" algn="l">
              <a:lnSpc>
                <a:spcPct val="100000"/>
              </a:lnSpc>
              <a:spcBef>
                <a:spcPts val="0"/>
              </a:spcBef>
              <a:spcAft>
                <a:spcPts val="0"/>
              </a:spcAft>
              <a:buNone/>
              <a:defRPr b="1" sz="2600">
                <a:solidFill>
                  <a:schemeClr val="dk1"/>
                </a:solidFill>
              </a:defRPr>
            </a:lvl8pPr>
            <a:lvl9pPr lvl="8" algn="l">
              <a:lnSpc>
                <a:spcPct val="100000"/>
              </a:lnSpc>
              <a:spcBef>
                <a:spcPts val="0"/>
              </a:spcBef>
              <a:spcAft>
                <a:spcPts val="0"/>
              </a:spcAft>
              <a:buNone/>
              <a:defRPr b="1" sz="2600">
                <a:solidFill>
                  <a:schemeClr val="dk1"/>
                </a:solidFill>
              </a:defRPr>
            </a:lvl9pPr>
          </a:lstStyle>
          <a:p/>
        </p:txBody>
      </p:sp>
      <p:sp>
        <p:nvSpPr>
          <p:cNvPr id="90" name="Google Shape;90;p1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p:cSld name="AUTOLAYOUT_6">
    <p:spTree>
      <p:nvGrpSpPr>
        <p:cNvPr id="91" name="Shape 91"/>
        <p:cNvGrpSpPr/>
        <p:nvPr/>
      </p:nvGrpSpPr>
      <p:grpSpPr>
        <a:xfrm>
          <a:off x="0" y="0"/>
          <a:ext cx="0" cy="0"/>
          <a:chOff x="0" y="0"/>
          <a:chExt cx="0" cy="0"/>
        </a:xfrm>
      </p:grpSpPr>
      <p:sp>
        <p:nvSpPr>
          <p:cNvPr id="92" name="Google Shape;92;p17"/>
          <p:cNvSpPr/>
          <p:nvPr/>
        </p:nvSpPr>
        <p:spPr>
          <a:xfrm>
            <a:off x="0" y="0"/>
            <a:ext cx="9144000" cy="5143500"/>
          </a:xfrm>
          <a:prstGeom prst="rect">
            <a:avLst/>
          </a:prstGeom>
          <a:solidFill>
            <a:srgbClr val="1129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 name="Google Shape;93;p17"/>
          <p:cNvPicPr preferRelativeResize="0"/>
          <p:nvPr/>
        </p:nvPicPr>
        <p:blipFill rotWithShape="1">
          <a:blip r:embed="rId2">
            <a:alphaModFix/>
          </a:blip>
          <a:srcRect b="0" l="38684" r="0" t="0"/>
          <a:stretch/>
        </p:blipFill>
        <p:spPr>
          <a:xfrm>
            <a:off x="2291" y="1007350"/>
            <a:ext cx="1272100" cy="3128806"/>
          </a:xfrm>
          <a:prstGeom prst="rect">
            <a:avLst/>
          </a:prstGeom>
          <a:noFill/>
          <a:ln>
            <a:noFill/>
          </a:ln>
        </p:spPr>
      </p:pic>
      <p:sp>
        <p:nvSpPr>
          <p:cNvPr id="94" name="Google Shape;94;p17"/>
          <p:cNvSpPr txBox="1"/>
          <p:nvPr>
            <p:ph type="ctrTitle"/>
          </p:nvPr>
        </p:nvSpPr>
        <p:spPr>
          <a:xfrm>
            <a:off x="1884750" y="711325"/>
            <a:ext cx="6947700" cy="9960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p:txBody>
      </p:sp>
      <p:sp>
        <p:nvSpPr>
          <p:cNvPr id="95" name="Google Shape;95;p17"/>
          <p:cNvSpPr txBox="1"/>
          <p:nvPr>
            <p:ph idx="1" type="body"/>
          </p:nvPr>
        </p:nvSpPr>
        <p:spPr>
          <a:xfrm>
            <a:off x="1884750" y="1825575"/>
            <a:ext cx="6947700" cy="2743200"/>
          </a:xfrm>
          <a:prstGeom prst="rect">
            <a:avLst/>
          </a:prstGeom>
          <a:noFill/>
        </p:spPr>
        <p:txBody>
          <a:bodyPr anchorCtr="0" anchor="t" bIns="91425" lIns="91425" spcFirstLastPara="1" rIns="91425" wrap="square" tIns="91425">
            <a:noAutofit/>
          </a:bodyPr>
          <a:lstStyle>
            <a:lvl1pPr indent="-330200" lvl="0" marL="457200" algn="l">
              <a:lnSpc>
                <a:spcPct val="115000"/>
              </a:lnSpc>
              <a:spcBef>
                <a:spcPts val="0"/>
              </a:spcBef>
              <a:spcAft>
                <a:spcPts val="0"/>
              </a:spcAft>
              <a:buClr>
                <a:srgbClr val="FFFFFF"/>
              </a:buClr>
              <a:buSzPts val="1600"/>
              <a:buChar char="●"/>
              <a:defRPr sz="1600">
                <a:solidFill>
                  <a:srgbClr val="FFFFFF"/>
                </a:solidFill>
              </a:defRPr>
            </a:lvl1pPr>
            <a:lvl2pPr indent="-317500" lvl="1" marL="914400" algn="l">
              <a:lnSpc>
                <a:spcPct val="115000"/>
              </a:lnSpc>
              <a:spcBef>
                <a:spcPts val="1600"/>
              </a:spcBef>
              <a:spcAft>
                <a:spcPts val="0"/>
              </a:spcAft>
              <a:buClr>
                <a:srgbClr val="FFFFFF"/>
              </a:buClr>
              <a:buSzPts val="1400"/>
              <a:buChar char="○"/>
              <a:defRPr sz="1400">
                <a:solidFill>
                  <a:srgbClr val="FFFFFF"/>
                </a:solidFill>
              </a:defRPr>
            </a:lvl2pPr>
            <a:lvl3pPr indent="-317500" lvl="2" marL="1371600" algn="l">
              <a:lnSpc>
                <a:spcPct val="115000"/>
              </a:lnSpc>
              <a:spcBef>
                <a:spcPts val="1600"/>
              </a:spcBef>
              <a:spcAft>
                <a:spcPts val="0"/>
              </a:spcAft>
              <a:buClr>
                <a:srgbClr val="FFFFFF"/>
              </a:buClr>
              <a:buSzPts val="1400"/>
              <a:buChar char="■"/>
              <a:defRPr sz="1400">
                <a:solidFill>
                  <a:srgbClr val="FFFFFF"/>
                </a:solidFill>
              </a:defRPr>
            </a:lvl3pPr>
            <a:lvl4pPr indent="-317500" lvl="3" marL="1828800" algn="l">
              <a:lnSpc>
                <a:spcPct val="115000"/>
              </a:lnSpc>
              <a:spcBef>
                <a:spcPts val="1600"/>
              </a:spcBef>
              <a:spcAft>
                <a:spcPts val="0"/>
              </a:spcAft>
              <a:buClr>
                <a:srgbClr val="FFFFFF"/>
              </a:buClr>
              <a:buSzPts val="1400"/>
              <a:buChar char="●"/>
              <a:defRPr sz="1400">
                <a:solidFill>
                  <a:srgbClr val="FFFFFF"/>
                </a:solidFill>
              </a:defRPr>
            </a:lvl4pPr>
            <a:lvl5pPr indent="-317500" lvl="4" marL="2286000" algn="l">
              <a:lnSpc>
                <a:spcPct val="115000"/>
              </a:lnSpc>
              <a:spcBef>
                <a:spcPts val="1600"/>
              </a:spcBef>
              <a:spcAft>
                <a:spcPts val="0"/>
              </a:spcAft>
              <a:buClr>
                <a:srgbClr val="FFFFFF"/>
              </a:buClr>
              <a:buSzPts val="1400"/>
              <a:buChar char="○"/>
              <a:defRPr sz="1400">
                <a:solidFill>
                  <a:srgbClr val="FFFFFF"/>
                </a:solidFill>
              </a:defRPr>
            </a:lvl5pPr>
            <a:lvl6pPr indent="-317500" lvl="5" marL="2743200" algn="l">
              <a:lnSpc>
                <a:spcPct val="115000"/>
              </a:lnSpc>
              <a:spcBef>
                <a:spcPts val="1600"/>
              </a:spcBef>
              <a:spcAft>
                <a:spcPts val="0"/>
              </a:spcAft>
              <a:buClr>
                <a:srgbClr val="FFFFFF"/>
              </a:buClr>
              <a:buSzPts val="1400"/>
              <a:buChar char="■"/>
              <a:defRPr sz="1400">
                <a:solidFill>
                  <a:srgbClr val="FFFFFF"/>
                </a:solidFill>
              </a:defRPr>
            </a:lvl6pPr>
            <a:lvl7pPr indent="-317500" lvl="6" marL="3200400" algn="l">
              <a:lnSpc>
                <a:spcPct val="115000"/>
              </a:lnSpc>
              <a:spcBef>
                <a:spcPts val="1600"/>
              </a:spcBef>
              <a:spcAft>
                <a:spcPts val="0"/>
              </a:spcAft>
              <a:buClr>
                <a:srgbClr val="FFFFFF"/>
              </a:buClr>
              <a:buSzPts val="1400"/>
              <a:buChar char="●"/>
              <a:defRPr sz="1400">
                <a:solidFill>
                  <a:srgbClr val="FFFFFF"/>
                </a:solidFill>
              </a:defRPr>
            </a:lvl7pPr>
            <a:lvl8pPr indent="-317500" lvl="7" marL="3657600" algn="l">
              <a:lnSpc>
                <a:spcPct val="115000"/>
              </a:lnSpc>
              <a:spcBef>
                <a:spcPts val="1600"/>
              </a:spcBef>
              <a:spcAft>
                <a:spcPts val="0"/>
              </a:spcAft>
              <a:buClr>
                <a:srgbClr val="FFFFFF"/>
              </a:buClr>
              <a:buSzPts val="1400"/>
              <a:buChar char="○"/>
              <a:defRPr sz="1400">
                <a:solidFill>
                  <a:srgbClr val="FFFFFF"/>
                </a:solidFill>
              </a:defRPr>
            </a:lvl8pPr>
            <a:lvl9pPr indent="-317500" lvl="8" marL="4114800" algn="l">
              <a:lnSpc>
                <a:spcPct val="115000"/>
              </a:lnSpc>
              <a:spcBef>
                <a:spcPts val="1600"/>
              </a:spcBef>
              <a:spcAft>
                <a:spcPts val="1600"/>
              </a:spcAft>
              <a:buClr>
                <a:srgbClr val="FFFFFF"/>
              </a:buClr>
              <a:buSzPts val="1400"/>
              <a:buChar char="■"/>
              <a:defRPr sz="1400">
                <a:solidFill>
                  <a:srgbClr val="FFFFFF"/>
                </a:solidFill>
              </a:defRPr>
            </a:lvl9pPr>
          </a:lstStyle>
          <a:p/>
        </p:txBody>
      </p:sp>
      <p:sp>
        <p:nvSpPr>
          <p:cNvPr id="96" name="Google Shape;96;p1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Venmun</a:t>
            </a:r>
            <a:endParaRPr/>
          </a:p>
        </p:txBody>
      </p:sp>
      <p:sp>
        <p:nvSpPr>
          <p:cNvPr id="102" name="Google Shape;102;p18"/>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Making running  your business easier</a:t>
            </a:r>
            <a:endParaRPr/>
          </a:p>
        </p:txBody>
      </p:sp>
      <p:pic>
        <p:nvPicPr>
          <p:cNvPr id="103" name="Google Shape;103;p18"/>
          <p:cNvPicPr preferRelativeResize="0"/>
          <p:nvPr/>
        </p:nvPicPr>
        <p:blipFill>
          <a:blip r:embed="rId3">
            <a:alphaModFix/>
          </a:blip>
          <a:stretch>
            <a:fillRect/>
          </a:stretch>
        </p:blipFill>
        <p:spPr>
          <a:xfrm>
            <a:off x="7134925" y="3526830"/>
            <a:ext cx="2009065" cy="161666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type="ctrTitle"/>
          </p:nvPr>
        </p:nvSpPr>
        <p:spPr>
          <a:xfrm>
            <a:off x="323525" y="521325"/>
            <a:ext cx="3464700" cy="133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we are better</a:t>
            </a:r>
            <a:endParaRPr/>
          </a:p>
        </p:txBody>
      </p:sp>
      <p:sp>
        <p:nvSpPr>
          <p:cNvPr id="179" name="Google Shape;179;p27"/>
          <p:cNvSpPr txBox="1"/>
          <p:nvPr>
            <p:ph idx="1" type="body"/>
          </p:nvPr>
        </p:nvSpPr>
        <p:spPr>
          <a:xfrm>
            <a:off x="323525" y="1990875"/>
            <a:ext cx="3464700" cy="189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Ebay is non </a:t>
            </a:r>
            <a:r>
              <a:rPr lang="en"/>
              <a:t>existent</a:t>
            </a:r>
            <a:r>
              <a:rPr lang="en"/>
              <a:t> in Africa</a:t>
            </a:r>
            <a:endParaRPr/>
          </a:p>
          <a:p>
            <a:pPr indent="0" lvl="0" marL="0" rtl="0" algn="l">
              <a:spcBef>
                <a:spcPts val="1600"/>
              </a:spcBef>
              <a:spcAft>
                <a:spcPts val="0"/>
              </a:spcAft>
              <a:buNone/>
            </a:pPr>
            <a:r>
              <a:rPr lang="en"/>
              <a:t>Jiji most sells electronic</a:t>
            </a:r>
            <a:endParaRPr/>
          </a:p>
          <a:p>
            <a:pPr indent="0" lvl="0" marL="0" rtl="0" algn="l">
              <a:spcBef>
                <a:spcPts val="1600"/>
              </a:spcBef>
              <a:spcAft>
                <a:spcPts val="0"/>
              </a:spcAft>
              <a:buNone/>
            </a:pPr>
            <a:r>
              <a:rPr lang="en"/>
              <a:t>SMEs have to compete for attention on Jumia with Jumia. JUMIA WILL ALWAYS WIN</a:t>
            </a:r>
            <a:endParaRPr/>
          </a:p>
          <a:p>
            <a:pPr indent="0" lvl="0" marL="0" rtl="0" algn="l">
              <a:spcBef>
                <a:spcPts val="1600"/>
              </a:spcBef>
              <a:spcAft>
                <a:spcPts val="1600"/>
              </a:spcAft>
              <a:buNone/>
            </a:pPr>
            <a:r>
              <a:rPr lang="en"/>
              <a:t>No other platform offers businesses the flexibility we offer. And anyone can sell anything on our platform. Irrespective of the business’ size and skills</a:t>
            </a:r>
            <a:endParaRPr/>
          </a:p>
        </p:txBody>
      </p:sp>
      <p:pic>
        <p:nvPicPr>
          <p:cNvPr id="180" name="Google Shape;180;p27"/>
          <p:cNvPicPr preferRelativeResize="0"/>
          <p:nvPr/>
        </p:nvPicPr>
        <p:blipFill rotWithShape="1">
          <a:blip r:embed="rId3">
            <a:alphaModFix/>
          </a:blip>
          <a:srcRect b="0" l="13841" r="13841" t="0"/>
          <a:stretch/>
        </p:blipFill>
        <p:spPr>
          <a:xfrm>
            <a:off x="3562350" y="0"/>
            <a:ext cx="5581800" cy="5143500"/>
          </a:xfrm>
          <a:prstGeom prst="parallelogram">
            <a:avLst>
              <a:gd fmla="val 23683" name="adj"/>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descr="Overhead shot of young people sitting on a boardwalk" id="185" name="Google Shape;185;p28"/>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sp>
        <p:nvSpPr>
          <p:cNvPr id="186" name="Google Shape;186;p28"/>
          <p:cNvSpPr txBox="1"/>
          <p:nvPr>
            <p:ph type="title"/>
          </p:nvPr>
        </p:nvSpPr>
        <p:spPr>
          <a:xfrm>
            <a:off x="490250" y="488250"/>
            <a:ext cx="4439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500"/>
              <a:t>Why now?</a:t>
            </a:r>
            <a:endParaRPr b="1" sz="2500"/>
          </a:p>
          <a:p>
            <a:pPr indent="0" lvl="0" marL="0" rtl="0" algn="l">
              <a:spcBef>
                <a:spcPts val="1000"/>
              </a:spcBef>
              <a:spcAft>
                <a:spcPts val="1000"/>
              </a:spcAft>
              <a:buNone/>
            </a:pPr>
            <a:r>
              <a:rPr lang="en" sz="2500"/>
              <a:t>Small businesses are springing up by the minutes. And giant platforms like Amazon are making it hard for these businesses to sell their products. People are realizing that and are looking for alternatives. Venmun is well position to bridge the gap</a:t>
            </a:r>
            <a:endParaRPr sz="5500"/>
          </a:p>
        </p:txBody>
      </p:sp>
      <p:grpSp>
        <p:nvGrpSpPr>
          <p:cNvPr id="187" name="Google Shape;187;p28"/>
          <p:cNvGrpSpPr/>
          <p:nvPr/>
        </p:nvGrpSpPr>
        <p:grpSpPr>
          <a:xfrm>
            <a:off x="5212394" y="864520"/>
            <a:ext cx="3307407" cy="3307407"/>
            <a:chOff x="5212394" y="864520"/>
            <a:chExt cx="3307407" cy="3307407"/>
          </a:xfrm>
        </p:grpSpPr>
        <p:sp>
          <p:nvSpPr>
            <p:cNvPr id="188" name="Google Shape;188;p28"/>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8"/>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8"/>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8"/>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8"/>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8"/>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8"/>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8"/>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8"/>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8"/>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8"/>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8"/>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8"/>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8"/>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8"/>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8"/>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8"/>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8"/>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8"/>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8"/>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8"/>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8"/>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8"/>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8"/>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8"/>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8"/>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8"/>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8"/>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8"/>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8"/>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8"/>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8"/>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8"/>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8"/>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8"/>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8"/>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8"/>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8"/>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8"/>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8"/>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8"/>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8"/>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8"/>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8"/>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8"/>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8"/>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8"/>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8"/>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8"/>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8"/>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8"/>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8"/>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8"/>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8"/>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8"/>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8"/>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8"/>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8"/>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8"/>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8"/>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8"/>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8"/>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8"/>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8"/>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8"/>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8"/>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8"/>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8"/>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8"/>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8"/>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8"/>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8"/>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8"/>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8"/>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8"/>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8"/>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8"/>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8"/>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8"/>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8"/>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pic>
        <p:nvPicPr>
          <p:cNvPr id="292" name="Google Shape;292;p29"/>
          <p:cNvPicPr preferRelativeResize="0"/>
          <p:nvPr/>
        </p:nvPicPr>
        <p:blipFill rotWithShape="1">
          <a:blip r:embed="rId3">
            <a:alphaModFix/>
          </a:blip>
          <a:srcRect b="16483" l="0" r="0" t="16483"/>
          <a:stretch/>
        </p:blipFill>
        <p:spPr>
          <a:xfrm>
            <a:off x="3389000" y="0"/>
            <a:ext cx="5754899" cy="5143501"/>
          </a:xfrm>
          <a:prstGeom prst="rect">
            <a:avLst/>
          </a:prstGeom>
          <a:noFill/>
          <a:ln>
            <a:noFill/>
          </a:ln>
        </p:spPr>
      </p:pic>
      <p:sp>
        <p:nvSpPr>
          <p:cNvPr id="293" name="Google Shape;293;p29"/>
          <p:cNvSpPr txBox="1"/>
          <p:nvPr>
            <p:ph type="title"/>
          </p:nvPr>
        </p:nvSpPr>
        <p:spPr>
          <a:xfrm>
            <a:off x="321825" y="694100"/>
            <a:ext cx="2143800" cy="7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team</a:t>
            </a:r>
            <a:endParaRPr/>
          </a:p>
          <a:p>
            <a:pPr indent="0" lvl="0" marL="0" rtl="0" algn="l">
              <a:spcBef>
                <a:spcPts val="0"/>
              </a:spcBef>
              <a:spcAft>
                <a:spcPts val="0"/>
              </a:spcAft>
              <a:buNone/>
            </a:pPr>
            <a:r>
              <a:t/>
            </a:r>
            <a:endParaRPr i="1"/>
          </a:p>
        </p:txBody>
      </p:sp>
      <p:sp>
        <p:nvSpPr>
          <p:cNvPr id="294" name="Google Shape;294;p29"/>
          <p:cNvSpPr txBox="1"/>
          <p:nvPr>
            <p:ph type="title"/>
          </p:nvPr>
        </p:nvSpPr>
        <p:spPr>
          <a:xfrm>
            <a:off x="321815" y="1708019"/>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Seth Samuel</a:t>
            </a:r>
            <a:endParaRPr sz="1800">
              <a:solidFill>
                <a:schemeClr val="dk1"/>
              </a:solidFill>
            </a:endParaRPr>
          </a:p>
        </p:txBody>
      </p:sp>
      <p:sp>
        <p:nvSpPr>
          <p:cNvPr id="295" name="Google Shape;295;p29"/>
          <p:cNvSpPr txBox="1"/>
          <p:nvPr>
            <p:ph idx="4294967295" type="body"/>
          </p:nvPr>
        </p:nvSpPr>
        <p:spPr>
          <a:xfrm>
            <a:off x="443315" y="22867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Is a developer that’s loves building and creating solutions for businesses. Venmun is his life’s work</a:t>
            </a:r>
            <a:endParaRPr sz="12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301" name="Google Shape;301;p30"/>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302" name="Google Shape;302;p30"/>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2020</a:t>
            </a:r>
            <a:endParaRPr sz="1800">
              <a:solidFill>
                <a:schemeClr val="dk1"/>
              </a:solidFill>
            </a:endParaRPr>
          </a:p>
        </p:txBody>
      </p:sp>
      <p:sp>
        <p:nvSpPr>
          <p:cNvPr id="303" name="Google Shape;303;p30"/>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Launched</a:t>
            </a:r>
            <a:r>
              <a:rPr lang="en" sz="1200">
                <a:solidFill>
                  <a:schemeClr val="dk2"/>
                </a:solidFill>
              </a:rPr>
              <a:t> test version to test how it’ll work when live</a:t>
            </a:r>
            <a:endParaRPr sz="1200">
              <a:solidFill>
                <a:schemeClr val="dk2"/>
              </a:solidFill>
            </a:endParaRPr>
          </a:p>
        </p:txBody>
      </p:sp>
      <p:cxnSp>
        <p:nvCxnSpPr>
          <p:cNvPr id="304" name="Google Shape;304;p30"/>
          <p:cNvCxnSpPr/>
          <p:nvPr/>
        </p:nvCxnSpPr>
        <p:spPr>
          <a:xfrm rot="10800000">
            <a:off x="7692806" y="2387990"/>
            <a:ext cx="0" cy="837900"/>
          </a:xfrm>
          <a:prstGeom prst="straightConnector1">
            <a:avLst/>
          </a:prstGeom>
          <a:noFill/>
          <a:ln cap="flat" cmpd="sng" w="9525">
            <a:solidFill>
              <a:schemeClr val="dk2"/>
            </a:solidFill>
            <a:prstDash val="solid"/>
            <a:round/>
            <a:headEnd len="med" w="med" type="none"/>
            <a:tailEnd len="med" w="med" type="oval"/>
          </a:ln>
        </p:spPr>
      </p:cxnSp>
      <p:sp>
        <p:nvSpPr>
          <p:cNvPr id="305" name="Google Shape;305;p30"/>
          <p:cNvSpPr txBox="1"/>
          <p:nvPr>
            <p:ph type="title"/>
          </p:nvPr>
        </p:nvSpPr>
        <p:spPr>
          <a:xfrm>
            <a:off x="5773587" y="18903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November - December </a:t>
            </a:r>
            <a:r>
              <a:rPr lang="en" sz="1800">
                <a:solidFill>
                  <a:schemeClr val="dk1"/>
                </a:solidFill>
              </a:rPr>
              <a:t>2020</a:t>
            </a:r>
            <a:endParaRPr sz="1800">
              <a:solidFill>
                <a:schemeClr val="dk1"/>
              </a:solidFill>
            </a:endParaRPr>
          </a:p>
        </p:txBody>
      </p:sp>
      <p:sp>
        <p:nvSpPr>
          <p:cNvPr id="306" name="Google Shape;306;p30"/>
          <p:cNvSpPr txBox="1"/>
          <p:nvPr>
            <p:ph idx="1" type="body"/>
          </p:nvPr>
        </p:nvSpPr>
        <p:spPr>
          <a:xfrm>
            <a:off x="5878712" y="228241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Launched beta and got about 20 sign ups</a:t>
            </a:r>
            <a:endParaRPr sz="1200">
              <a:solidFill>
                <a:schemeClr val="dk2"/>
              </a:solidFill>
            </a:endParaRPr>
          </a:p>
        </p:txBody>
      </p:sp>
      <p:graphicFrame>
        <p:nvGraphicFramePr>
          <p:cNvPr id="307" name="Google Shape;307;p30"/>
          <p:cNvGraphicFramePr/>
          <p:nvPr/>
        </p:nvGraphicFramePr>
        <p:xfrm>
          <a:off x="323100" y="2983265"/>
          <a:ext cx="3000000" cy="3000000"/>
        </p:xfrm>
        <a:graphic>
          <a:graphicData uri="http://schemas.openxmlformats.org/drawingml/2006/table">
            <a:tbl>
              <a:tblPr>
                <a:noFill/>
                <a:tableStyleId>{5F6B8DE4-6328-476F-A922-487F1AEFF134}</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 </a:t>
                      </a: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1"/>
          <p:cNvSpPr txBox="1"/>
          <p:nvPr>
            <p:ph type="ctrTitle"/>
          </p:nvPr>
        </p:nvSpPr>
        <p:spPr>
          <a:xfrm>
            <a:off x="1884750" y="711325"/>
            <a:ext cx="6947700" cy="99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Appendix</a:t>
            </a:r>
            <a:endParaRPr/>
          </a:p>
        </p:txBody>
      </p:sp>
      <p:sp>
        <p:nvSpPr>
          <p:cNvPr id="313" name="Google Shape;313;p31"/>
          <p:cNvSpPr txBox="1"/>
          <p:nvPr>
            <p:ph idx="1" type="body"/>
          </p:nvPr>
        </p:nvSpPr>
        <p:spPr>
          <a:xfrm>
            <a:off x="1884750" y="1825575"/>
            <a:ext cx="6947700" cy="274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Venmun have another feature called VenChores that lets users post chores and work they want done. And we connect them to other users on the platform that would like to do those chores for them.</a:t>
            </a:r>
            <a:endParaRPr i="1"/>
          </a:p>
          <a:p>
            <a:pPr indent="0" lvl="0" marL="0" rtl="0" algn="l">
              <a:spcBef>
                <a:spcPts val="1600"/>
              </a:spcBef>
              <a:spcAft>
                <a:spcPts val="1600"/>
              </a:spcAft>
              <a:buNone/>
            </a:pPr>
            <a:r>
              <a:rPr i="1" lang="en"/>
              <a:t>We are also want to be the default platform for payment for our users. We working on ways to make payments easier for them.</a:t>
            </a:r>
            <a:endParaRPr i="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19"/>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109" name="Google Shape;109;p19"/>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800"/>
              <a:t>Mission statement: </a:t>
            </a:r>
            <a:endParaRPr b="1" sz="4800"/>
          </a:p>
          <a:p>
            <a:pPr indent="0" lvl="0" marL="0" rtl="0" algn="l">
              <a:spcBef>
                <a:spcPts val="0"/>
              </a:spcBef>
              <a:spcAft>
                <a:spcPts val="0"/>
              </a:spcAft>
              <a:buNone/>
            </a:pPr>
            <a:r>
              <a:rPr lang="en" sz="4800"/>
              <a:t>To make running businesses easier</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115" name="Google Shape;115;p20"/>
          <p:cNvSpPr txBox="1"/>
          <p:nvPr>
            <p:ph idx="1" type="body"/>
          </p:nvPr>
        </p:nvSpPr>
        <p:spPr>
          <a:xfrm>
            <a:off x="328650" y="1945125"/>
            <a:ext cx="71718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50">
                <a:solidFill>
                  <a:srgbClr val="495057"/>
                </a:solidFill>
                <a:highlight>
                  <a:srgbClr val="FFFFFF"/>
                </a:highlight>
                <a:latin typeface="Arial"/>
                <a:ea typeface="Arial"/>
                <a:cs typeface="Arial"/>
                <a:sym typeface="Arial"/>
              </a:rPr>
              <a:t>1. SMEs sell their products and services on e-commerce stores and they have to complete with offerings on those platforms. That makes it hard for them to win </a:t>
            </a:r>
            <a:endParaRPr sz="1450">
              <a:solidFill>
                <a:srgbClr val="495057"/>
              </a:solidFill>
              <a:highlight>
                <a:srgbClr val="FFFFFF"/>
              </a:highlight>
              <a:latin typeface="Arial"/>
              <a:ea typeface="Arial"/>
              <a:cs typeface="Arial"/>
              <a:sym typeface="Arial"/>
            </a:endParaRPr>
          </a:p>
          <a:p>
            <a:pPr indent="0" lvl="0" marL="0" rtl="0" algn="l">
              <a:spcBef>
                <a:spcPts val="1100"/>
              </a:spcBef>
              <a:spcAft>
                <a:spcPts val="0"/>
              </a:spcAft>
              <a:buNone/>
            </a:pPr>
            <a:r>
              <a:rPr lang="en" sz="1450">
                <a:solidFill>
                  <a:srgbClr val="495057"/>
                </a:solidFill>
                <a:highlight>
                  <a:srgbClr val="FFFFFF"/>
                </a:highlight>
                <a:latin typeface="Arial"/>
                <a:ea typeface="Arial"/>
                <a:cs typeface="Arial"/>
                <a:sym typeface="Arial"/>
              </a:rPr>
              <a:t>2. SMEs have to sell their products and services on social media. Building a social media presence is hard and expensive and requires skills which most don’t have. That means most of their products and services can easily be buried. Thereby killing the business (at least their online business)</a:t>
            </a:r>
            <a:endParaRPr sz="1450">
              <a:solidFill>
                <a:srgbClr val="495057"/>
              </a:solidFill>
              <a:highlight>
                <a:srgbClr val="FFFFFF"/>
              </a:highlight>
              <a:latin typeface="Arial"/>
              <a:ea typeface="Arial"/>
              <a:cs typeface="Arial"/>
              <a:sym typeface="Arial"/>
            </a:endParaRPr>
          </a:p>
          <a:p>
            <a:pPr indent="0" lvl="0" marL="0" rtl="0" algn="l">
              <a:spcBef>
                <a:spcPts val="1100"/>
              </a:spcBef>
              <a:spcAft>
                <a:spcPts val="0"/>
              </a:spcAft>
              <a:buNone/>
            </a:pPr>
            <a:r>
              <a:rPr lang="en" sz="1450">
                <a:solidFill>
                  <a:srgbClr val="495057"/>
                </a:solidFill>
                <a:highlight>
                  <a:srgbClr val="FFFFFF"/>
                </a:highlight>
                <a:latin typeface="Arial"/>
                <a:ea typeface="Arial"/>
                <a:cs typeface="Arial"/>
                <a:sym typeface="Arial"/>
              </a:rPr>
              <a:t>3. Some may create website. But getting traction and con</a:t>
            </a:r>
            <a:r>
              <a:rPr lang="en" sz="1450">
                <a:solidFill>
                  <a:srgbClr val="495057"/>
                </a:solidFill>
                <a:highlight>
                  <a:srgbClr val="FFFFFF"/>
                </a:highlight>
                <a:latin typeface="Arial"/>
                <a:ea typeface="Arial"/>
                <a:cs typeface="Arial"/>
                <a:sym typeface="Arial"/>
              </a:rPr>
              <a:t>vincing </a:t>
            </a:r>
            <a:r>
              <a:rPr lang="en" sz="1450">
                <a:solidFill>
                  <a:srgbClr val="495057"/>
                </a:solidFill>
                <a:highlight>
                  <a:srgbClr val="FFFFFF"/>
                </a:highlight>
                <a:latin typeface="Arial"/>
                <a:ea typeface="Arial"/>
                <a:cs typeface="Arial"/>
                <a:sym typeface="Arial"/>
              </a:rPr>
              <a:t>customers to pay for different things they need on a different website everytime is hard.</a:t>
            </a:r>
            <a:endParaRPr sz="1450">
              <a:solidFill>
                <a:srgbClr val="495057"/>
              </a:solidFill>
              <a:highlight>
                <a:srgbClr val="FFFFFF"/>
              </a:highlight>
              <a:latin typeface="Arial"/>
              <a:ea typeface="Arial"/>
              <a:cs typeface="Arial"/>
              <a:sym typeface="Arial"/>
            </a:endParaRPr>
          </a:p>
          <a:p>
            <a:pPr indent="0" lvl="0" marL="0" rtl="0" algn="l">
              <a:spcBef>
                <a:spcPts val="0"/>
              </a:spcBef>
              <a:spcAft>
                <a:spcPts val="1600"/>
              </a:spcAft>
              <a:buNone/>
            </a:pPr>
            <a:r>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descr="Closeup from the side of a hand pushing a knob on an audio mixer" id="120" name="Google Shape;120;p21"/>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121" name="Google Shape;121;p21"/>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122" name="Google Shape;122;p21"/>
          <p:cNvSpPr txBox="1"/>
          <p:nvPr/>
        </p:nvSpPr>
        <p:spPr>
          <a:xfrm>
            <a:off x="5312800" y="31290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Venmun is free. And the seller can choose how their want their product and services to be sold and paid for. We only charge 10% when they withdraw from their wallet. And we don’t sell anything on the platform.</a:t>
            </a:r>
            <a:endParaRPr>
              <a:solidFill>
                <a:srgbClr val="FFFFFF"/>
              </a:solidFill>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en">
                <a:solidFill>
                  <a:schemeClr val="lt1"/>
                </a:solidFill>
              </a:rPr>
              <a:t>It’s very easy to get seen on Venmun. Products/services are arranged chronologically and are location based, except when the user decides to change that.</a:t>
            </a:r>
            <a:endParaRPr>
              <a:solidFill>
                <a:srgbClr val="FFFFFF"/>
              </a:solidFill>
            </a:endParaRPr>
          </a:p>
          <a:p>
            <a:pPr indent="0" lvl="0" marL="0" rtl="0" algn="l">
              <a:lnSpc>
                <a:spcPct val="115000"/>
              </a:lnSpc>
              <a:spcBef>
                <a:spcPts val="1600"/>
              </a:spcBef>
              <a:spcAft>
                <a:spcPts val="1600"/>
              </a:spcAft>
              <a:buNone/>
            </a:pPr>
            <a:r>
              <a:rPr lang="en">
                <a:solidFill>
                  <a:srgbClr val="FFFFFF"/>
                </a:solidFill>
              </a:rPr>
              <a:t>Venmun is free and very easy to use. Anyone that have ever used a social network can use it. Thereby making it accessible for everyone. SMEs can sell anything they want on the platform. So it's a only stop shop for everything you need</a:t>
            </a:r>
            <a:endParaRPr sz="17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it works</a:t>
            </a:r>
            <a:endParaRPr/>
          </a:p>
        </p:txBody>
      </p:sp>
      <p:cxnSp>
        <p:nvCxnSpPr>
          <p:cNvPr id="128" name="Google Shape;128;p22"/>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29" name="Google Shape;129;p22"/>
          <p:cNvSpPr txBox="1"/>
          <p:nvPr>
            <p:ph type="title"/>
          </p:nvPr>
        </p:nvSpPr>
        <p:spPr>
          <a:xfrm>
            <a:off x="976112" y="2384687"/>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1</a:t>
            </a:r>
            <a:endParaRPr sz="1700">
              <a:solidFill>
                <a:schemeClr val="dk1"/>
              </a:solidFill>
            </a:endParaRPr>
          </a:p>
        </p:txBody>
      </p:sp>
      <p:sp>
        <p:nvSpPr>
          <p:cNvPr id="130" name="Google Shape;130;p22"/>
          <p:cNvSpPr txBox="1"/>
          <p:nvPr>
            <p:ph idx="1" type="body"/>
          </p:nvPr>
        </p:nvSpPr>
        <p:spPr>
          <a:xfrm>
            <a:off x="976112" y="2674713"/>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Venmun works pretty much like any social media </a:t>
            </a:r>
            <a:r>
              <a:rPr lang="en" sz="1200">
                <a:solidFill>
                  <a:schemeClr val="dk2"/>
                </a:solidFill>
              </a:rPr>
              <a:t>platform</a:t>
            </a:r>
            <a:r>
              <a:rPr lang="en" sz="1200">
                <a:solidFill>
                  <a:schemeClr val="dk2"/>
                </a:solidFill>
              </a:rPr>
              <a:t>. First, the user signs up or in</a:t>
            </a:r>
            <a:endParaRPr sz="1200">
              <a:solidFill>
                <a:schemeClr val="dk2"/>
              </a:solidFill>
            </a:endParaRPr>
          </a:p>
        </p:txBody>
      </p:sp>
      <p:cxnSp>
        <p:nvCxnSpPr>
          <p:cNvPr id="131" name="Google Shape;131;p22"/>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32" name="Google Shape;132;p22"/>
          <p:cNvSpPr txBox="1"/>
          <p:nvPr>
            <p:ph type="title"/>
          </p:nvPr>
        </p:nvSpPr>
        <p:spPr>
          <a:xfrm>
            <a:off x="3442812" y="224107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2</a:t>
            </a:r>
            <a:endParaRPr sz="1700">
              <a:solidFill>
                <a:schemeClr val="dk1"/>
              </a:solidFill>
            </a:endParaRPr>
          </a:p>
        </p:txBody>
      </p:sp>
      <p:sp>
        <p:nvSpPr>
          <p:cNvPr id="133" name="Google Shape;133;p22"/>
          <p:cNvSpPr txBox="1"/>
          <p:nvPr>
            <p:ph idx="1" type="body"/>
          </p:nvPr>
        </p:nvSpPr>
        <p:spPr>
          <a:xfrm>
            <a:off x="3442812" y="253110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There is an add button below. Where the  user can add a product or a service</a:t>
            </a:r>
            <a:endParaRPr sz="1200">
              <a:solidFill>
                <a:schemeClr val="dk2"/>
              </a:solidFill>
            </a:endParaRPr>
          </a:p>
        </p:txBody>
      </p:sp>
      <p:cxnSp>
        <p:nvCxnSpPr>
          <p:cNvPr id="134" name="Google Shape;134;p22"/>
          <p:cNvCxnSpPr/>
          <p:nvPr/>
        </p:nvCxnSpPr>
        <p:spPr>
          <a:xfrm>
            <a:off x="6457563" y="2053100"/>
            <a:ext cx="0" cy="1038600"/>
          </a:xfrm>
          <a:prstGeom prst="straightConnector1">
            <a:avLst/>
          </a:prstGeom>
          <a:noFill/>
          <a:ln cap="flat" cmpd="sng" w="9525">
            <a:solidFill>
              <a:srgbClr val="B7B7B7"/>
            </a:solidFill>
            <a:prstDash val="solid"/>
            <a:round/>
            <a:headEnd len="med" w="med" type="none"/>
            <a:tailEnd len="med" w="med" type="none"/>
          </a:ln>
        </p:spPr>
      </p:cxnSp>
      <p:sp>
        <p:nvSpPr>
          <p:cNvPr id="135" name="Google Shape;135;p22"/>
          <p:cNvSpPr txBox="1"/>
          <p:nvPr>
            <p:ph type="title"/>
          </p:nvPr>
        </p:nvSpPr>
        <p:spPr>
          <a:xfrm>
            <a:off x="6504637" y="1929945"/>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3</a:t>
            </a:r>
            <a:endParaRPr sz="1700">
              <a:solidFill>
                <a:schemeClr val="dk1"/>
              </a:solidFill>
            </a:endParaRPr>
          </a:p>
        </p:txBody>
      </p:sp>
      <p:sp>
        <p:nvSpPr>
          <p:cNvPr id="136" name="Google Shape;136;p22"/>
          <p:cNvSpPr txBox="1"/>
          <p:nvPr>
            <p:ph idx="1" type="body"/>
          </p:nvPr>
        </p:nvSpPr>
        <p:spPr>
          <a:xfrm>
            <a:off x="6504637" y="221997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Other users sees products and in their feed. Posts are </a:t>
            </a:r>
            <a:r>
              <a:rPr lang="en" sz="1200">
                <a:solidFill>
                  <a:schemeClr val="dk2"/>
                </a:solidFill>
              </a:rPr>
              <a:t>arranged</a:t>
            </a:r>
            <a:r>
              <a:rPr lang="en" sz="1200">
                <a:solidFill>
                  <a:schemeClr val="dk2"/>
                </a:solidFill>
              </a:rPr>
              <a:t> chronologically and are location  based</a:t>
            </a:r>
            <a:endParaRPr sz="1200">
              <a:solidFill>
                <a:schemeClr val="dk2"/>
              </a:solidFill>
            </a:endParaRPr>
          </a:p>
        </p:txBody>
      </p:sp>
      <p:grpSp>
        <p:nvGrpSpPr>
          <p:cNvPr id="137" name="Google Shape;137;p22"/>
          <p:cNvGrpSpPr/>
          <p:nvPr/>
        </p:nvGrpSpPr>
        <p:grpSpPr>
          <a:xfrm>
            <a:off x="1086293" y="3638373"/>
            <a:ext cx="6993309" cy="1520400"/>
            <a:chOff x="929030" y="3219673"/>
            <a:chExt cx="6993309" cy="1520400"/>
          </a:xfrm>
        </p:grpSpPr>
        <p:cxnSp>
          <p:nvCxnSpPr>
            <p:cNvPr id="138" name="Google Shape;138;p22"/>
            <p:cNvCxnSpPr>
              <a:stCxn id="139" idx="6"/>
              <a:endCxn id="140" idx="2"/>
            </p:cNvCxnSpPr>
            <p:nvPr/>
          </p:nvCxnSpPr>
          <p:spPr>
            <a:xfrm>
              <a:off x="1537730" y="3979907"/>
              <a:ext cx="4864200" cy="0"/>
            </a:xfrm>
            <a:prstGeom prst="straightConnector1">
              <a:avLst/>
            </a:prstGeom>
            <a:noFill/>
            <a:ln cap="flat" cmpd="sng" w="19050">
              <a:solidFill>
                <a:schemeClr val="dk1"/>
              </a:solidFill>
              <a:prstDash val="dot"/>
              <a:round/>
              <a:headEnd len="med" w="med" type="none"/>
              <a:tailEnd len="med" w="med" type="none"/>
            </a:ln>
          </p:spPr>
        </p:cxnSp>
        <p:sp>
          <p:nvSpPr>
            <p:cNvPr id="139" name="Google Shape;139;p22"/>
            <p:cNvSpPr/>
            <p:nvPr/>
          </p:nvSpPr>
          <p:spPr>
            <a:xfrm>
              <a:off x="929030" y="3675557"/>
              <a:ext cx="608700" cy="60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2"/>
            <p:cNvSpPr/>
            <p:nvPr/>
          </p:nvSpPr>
          <p:spPr>
            <a:xfrm>
              <a:off x="3421283" y="3431305"/>
              <a:ext cx="1097100" cy="1097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2"/>
            <p:cNvSpPr/>
            <p:nvPr/>
          </p:nvSpPr>
          <p:spPr>
            <a:xfrm>
              <a:off x="6401939" y="3219673"/>
              <a:ext cx="1520400" cy="152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3"/>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47" name="Google Shape;147;p23"/>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400"/>
              <a:t>The technology:</a:t>
            </a:r>
            <a:endParaRPr sz="5400"/>
          </a:p>
          <a:p>
            <a:pPr indent="0" lvl="0" marL="0" rtl="0" algn="l">
              <a:spcBef>
                <a:spcPts val="0"/>
              </a:spcBef>
              <a:spcAft>
                <a:spcPts val="0"/>
              </a:spcAft>
              <a:buNone/>
            </a:pPr>
            <a:r>
              <a:rPr lang="en" sz="5400"/>
              <a:t>Venmun works on the web for now. We’ve not realised the App yet</a:t>
            </a:r>
            <a:endParaRPr sz="5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24"/>
          <p:cNvPicPr preferRelativeResize="0"/>
          <p:nvPr/>
        </p:nvPicPr>
        <p:blipFill rotWithShape="1">
          <a:blip r:embed="rId3">
            <a:alphaModFix/>
          </a:blip>
          <a:srcRect b="0" l="12080" r="12081" t="0"/>
          <a:stretch/>
        </p:blipFill>
        <p:spPr>
          <a:xfrm>
            <a:off x="3278400" y="0"/>
            <a:ext cx="5865605" cy="5143501"/>
          </a:xfrm>
          <a:prstGeom prst="rect">
            <a:avLst/>
          </a:prstGeom>
          <a:noFill/>
          <a:ln>
            <a:noFill/>
          </a:ln>
        </p:spPr>
      </p:pic>
      <p:sp>
        <p:nvSpPr>
          <p:cNvPr id="153" name="Google Shape;153;p24"/>
          <p:cNvSpPr txBox="1"/>
          <p:nvPr>
            <p:ph type="title"/>
          </p:nvPr>
        </p:nvSpPr>
        <p:spPr>
          <a:xfrm>
            <a:off x="715375" y="105450"/>
            <a:ext cx="2655000" cy="85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Size</a:t>
            </a:r>
            <a:endParaRPr/>
          </a:p>
        </p:txBody>
      </p:sp>
      <p:sp>
        <p:nvSpPr>
          <p:cNvPr id="154" name="Google Shape;154;p24"/>
          <p:cNvSpPr txBox="1"/>
          <p:nvPr>
            <p:ph idx="1" type="body"/>
          </p:nvPr>
        </p:nvSpPr>
        <p:spPr>
          <a:xfrm>
            <a:off x="169275" y="1107600"/>
            <a:ext cx="3021000" cy="39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 are 85.49 million, 36.54 million, 22.86 million, 21.14 million , 14.76 million, internet users in Nigeria, South Africa, Kenya, Ethiopia and Ghana respectfully. And SMEs contributes 49%, 52%, 30+%, 70% 47% to their GDP. We can reach those entrepreneurs and convert them to users of our platform and help them sell their products and services. These are the target markets we want to begin with.</a:t>
            </a:r>
            <a:endParaRPr sz="1300"/>
          </a:p>
          <a:p>
            <a:pPr indent="0" lvl="0" marL="0" rtl="0" algn="l">
              <a:spcBef>
                <a:spcPts val="1600"/>
              </a:spcBef>
              <a:spcAft>
                <a:spcPts val="0"/>
              </a:spcAft>
              <a:buNone/>
            </a:pPr>
            <a:r>
              <a:rPr lang="en" sz="1300"/>
              <a:t>Due to the fact that Venmun is designed to scale very flexibly. Its very easy for us to expand very quickly to other markets with very little efforts.</a:t>
            </a:r>
            <a:endParaRPr sz="1300"/>
          </a:p>
          <a:p>
            <a:pPr indent="0" lvl="0" marL="0" rtl="0" algn="l">
              <a:spcBef>
                <a:spcPts val="1600"/>
              </a:spcBef>
              <a:spcAft>
                <a:spcPts val="1600"/>
              </a:spcAft>
              <a:buNone/>
            </a:pPr>
            <a:r>
              <a:t/>
            </a:r>
            <a:endParaRPr sz="1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5"/>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Revenue model</a:t>
            </a:r>
            <a:endParaRPr sz="2800"/>
          </a:p>
        </p:txBody>
      </p:sp>
      <p:sp>
        <p:nvSpPr>
          <p:cNvPr id="160" name="Google Shape;160;p25"/>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Venmun uses the platform revenue model. </a:t>
            </a:r>
            <a:endParaRPr sz="1600"/>
          </a:p>
          <a:p>
            <a:pPr indent="0" lvl="0" marL="0" rtl="0" algn="l">
              <a:spcBef>
                <a:spcPts val="1600"/>
              </a:spcBef>
              <a:spcAft>
                <a:spcPts val="0"/>
              </a:spcAft>
              <a:buNone/>
            </a:pPr>
            <a:r>
              <a:rPr lang="en" sz="1600"/>
              <a:t>We charge 10% of all withdrawal from the wallet.</a:t>
            </a:r>
            <a:endParaRPr sz="1600"/>
          </a:p>
          <a:p>
            <a:pPr indent="0" lvl="0" marL="0" rtl="0" algn="l">
              <a:spcBef>
                <a:spcPts val="1600"/>
              </a:spcBef>
              <a:spcAft>
                <a:spcPts val="1600"/>
              </a:spcAft>
              <a:buNone/>
            </a:pPr>
            <a:r>
              <a:rPr lang="en" sz="1600"/>
              <a:t>And we offer soft loans to businesses to help them grow. With 10% interest rates to be paid in 3 months</a:t>
            </a:r>
            <a:endParaRPr sz="1600"/>
          </a:p>
        </p:txBody>
      </p:sp>
      <p:sp>
        <p:nvSpPr>
          <p:cNvPr id="161" name="Google Shape;161;p25"/>
          <p:cNvSpPr txBox="1"/>
          <p:nvPr>
            <p:ph type="title"/>
          </p:nvPr>
        </p:nvSpPr>
        <p:spPr>
          <a:xfrm>
            <a:off x="4337500" y="514150"/>
            <a:ext cx="3753900" cy="9621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Sellers</a:t>
            </a:r>
            <a:endParaRPr/>
          </a:p>
        </p:txBody>
      </p:sp>
      <p:cxnSp>
        <p:nvCxnSpPr>
          <p:cNvPr id="162" name="Google Shape;162;p25"/>
          <p:cNvCxnSpPr>
            <a:stCxn id="161" idx="2"/>
            <a:endCxn id="163" idx="0"/>
          </p:cNvCxnSpPr>
          <p:nvPr/>
        </p:nvCxnSpPr>
        <p:spPr>
          <a:xfrm>
            <a:off x="6214450" y="1476250"/>
            <a:ext cx="0" cy="614400"/>
          </a:xfrm>
          <a:prstGeom prst="straightConnector1">
            <a:avLst/>
          </a:prstGeom>
          <a:noFill/>
          <a:ln cap="flat" cmpd="sng" w="9525">
            <a:solidFill>
              <a:schemeClr val="dk2"/>
            </a:solidFill>
            <a:prstDash val="solid"/>
            <a:round/>
            <a:headEnd len="med" w="med" type="none"/>
            <a:tailEnd len="med" w="med" type="none"/>
          </a:ln>
        </p:spPr>
      </p:cxnSp>
      <p:sp>
        <p:nvSpPr>
          <p:cNvPr id="163" name="Google Shape;163;p25"/>
          <p:cNvSpPr txBox="1"/>
          <p:nvPr>
            <p:ph type="title"/>
          </p:nvPr>
        </p:nvSpPr>
        <p:spPr>
          <a:xfrm>
            <a:off x="4337500" y="2090676"/>
            <a:ext cx="3753900" cy="9621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Venmun</a:t>
            </a:r>
            <a:endParaRPr/>
          </a:p>
        </p:txBody>
      </p:sp>
      <p:cxnSp>
        <p:nvCxnSpPr>
          <p:cNvPr id="164" name="Google Shape;164;p25"/>
          <p:cNvCxnSpPr>
            <a:stCxn id="163" idx="2"/>
            <a:endCxn id="165" idx="0"/>
          </p:cNvCxnSpPr>
          <p:nvPr/>
        </p:nvCxnSpPr>
        <p:spPr>
          <a:xfrm>
            <a:off x="6214450" y="3052776"/>
            <a:ext cx="0" cy="614400"/>
          </a:xfrm>
          <a:prstGeom prst="straightConnector1">
            <a:avLst/>
          </a:prstGeom>
          <a:noFill/>
          <a:ln cap="flat" cmpd="sng" w="9525">
            <a:solidFill>
              <a:schemeClr val="dk2"/>
            </a:solidFill>
            <a:prstDash val="solid"/>
            <a:round/>
            <a:headEnd len="med" w="med" type="none"/>
            <a:tailEnd len="med" w="med" type="none"/>
          </a:ln>
        </p:spPr>
      </p:cxnSp>
      <p:sp>
        <p:nvSpPr>
          <p:cNvPr id="165" name="Google Shape;165;p25"/>
          <p:cNvSpPr txBox="1"/>
          <p:nvPr>
            <p:ph type="title"/>
          </p:nvPr>
        </p:nvSpPr>
        <p:spPr>
          <a:xfrm>
            <a:off x="4337501" y="3667157"/>
            <a:ext cx="3753900" cy="9621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Buyer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232550" y="609450"/>
            <a:ext cx="6355200" cy="8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800"/>
              <a:t>Competition</a:t>
            </a:r>
            <a:endParaRPr sz="4800"/>
          </a:p>
        </p:txBody>
      </p:sp>
      <p:sp>
        <p:nvSpPr>
          <p:cNvPr id="171" name="Google Shape;171;p26"/>
          <p:cNvSpPr txBox="1"/>
          <p:nvPr>
            <p:ph idx="1" type="body"/>
          </p:nvPr>
        </p:nvSpPr>
        <p:spPr>
          <a:xfrm>
            <a:off x="308775" y="2286000"/>
            <a:ext cx="2690400" cy="2248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4800"/>
              <a:t>Ebay</a:t>
            </a:r>
            <a:endParaRPr sz="4800"/>
          </a:p>
        </p:txBody>
      </p:sp>
      <p:sp>
        <p:nvSpPr>
          <p:cNvPr id="172" name="Google Shape;172;p26"/>
          <p:cNvSpPr txBox="1"/>
          <p:nvPr>
            <p:ph idx="2" type="body"/>
          </p:nvPr>
        </p:nvSpPr>
        <p:spPr>
          <a:xfrm>
            <a:off x="3226538" y="2286000"/>
            <a:ext cx="2690400" cy="2248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4800"/>
              <a:t>Jiji</a:t>
            </a:r>
            <a:endParaRPr sz="4800"/>
          </a:p>
        </p:txBody>
      </p:sp>
      <p:sp>
        <p:nvSpPr>
          <p:cNvPr id="173" name="Google Shape;173;p26"/>
          <p:cNvSpPr txBox="1"/>
          <p:nvPr>
            <p:ph idx="3" type="body"/>
          </p:nvPr>
        </p:nvSpPr>
        <p:spPr>
          <a:xfrm>
            <a:off x="6140563" y="2286000"/>
            <a:ext cx="2690400" cy="2248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4800"/>
              <a:t>Jumia</a:t>
            </a:r>
            <a:endParaRPr sz="4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